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0" r:id="rId3"/>
    <p:sldId id="257" r:id="rId4"/>
    <p:sldId id="259" r:id="rId5"/>
    <p:sldId id="258" r:id="rId6"/>
    <p:sldId id="279" r:id="rId7"/>
    <p:sldId id="284" r:id="rId8"/>
    <p:sldId id="277" r:id="rId9"/>
    <p:sldId id="285" r:id="rId10"/>
    <p:sldId id="283" r:id="rId11"/>
    <p:sldId id="264" r:id="rId12"/>
    <p:sldId id="272" r:id="rId13"/>
    <p:sldId id="262" r:id="rId14"/>
    <p:sldId id="281" r:id="rId15"/>
    <p:sldId id="275" r:id="rId16"/>
    <p:sldId id="276" r:id="rId17"/>
    <p:sldId id="278" r:id="rId18"/>
    <p:sldId id="265" r:id="rId19"/>
    <p:sldId id="282" r:id="rId20"/>
    <p:sldId id="286" r:id="rId21"/>
    <p:sldId id="271" r:id="rId22"/>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E0165-B362-414C-9A67-302100AFF803}" v="21" dt="2024-06-16T15:08:30.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na" userId="2e049a06d739c613" providerId="LiveId" clId="{F0DE0165-B362-414C-9A67-302100AFF803}"/>
    <pc:docChg chg="undo custSel addSld delSld modSld">
      <pc:chgData name="melina" userId="2e049a06d739c613" providerId="LiveId" clId="{F0DE0165-B362-414C-9A67-302100AFF803}" dt="2024-06-16T15:11:01.121" v="1318" actId="2696"/>
      <pc:docMkLst>
        <pc:docMk/>
      </pc:docMkLst>
      <pc:sldChg chg="addSp delSp modSp mod setBg">
        <pc:chgData name="melina" userId="2e049a06d739c613" providerId="LiveId" clId="{F0DE0165-B362-414C-9A67-302100AFF803}" dt="2024-06-16T09:28:41.564" v="717" actId="313"/>
        <pc:sldMkLst>
          <pc:docMk/>
          <pc:sldMk cId="2229174051" sldId="256"/>
        </pc:sldMkLst>
        <pc:spChg chg="del mod">
          <ac:chgData name="melina" userId="2e049a06d739c613" providerId="LiveId" clId="{F0DE0165-B362-414C-9A67-302100AFF803}" dt="2024-06-16T08:53:18.295" v="62"/>
          <ac:spMkLst>
            <pc:docMk/>
            <pc:sldMk cId="2229174051" sldId="256"/>
            <ac:spMk id="2" creationId="{852C90C8-720F-71B6-9C8B-CE8FC4C11D08}"/>
          </ac:spMkLst>
        </pc:spChg>
        <pc:spChg chg="del mod">
          <ac:chgData name="melina" userId="2e049a06d739c613" providerId="LiveId" clId="{F0DE0165-B362-414C-9A67-302100AFF803}" dt="2024-06-16T08:52:56.990" v="60"/>
          <ac:spMkLst>
            <pc:docMk/>
            <pc:sldMk cId="2229174051" sldId="256"/>
            <ac:spMk id="3" creationId="{78F9EA55-07A5-36E1-B597-28328741A437}"/>
          </ac:spMkLst>
        </pc:spChg>
        <pc:spChg chg="add del">
          <ac:chgData name="melina" userId="2e049a06d739c613" providerId="LiveId" clId="{F0DE0165-B362-414C-9A67-302100AFF803}" dt="2024-06-16T08:52:20.706" v="54" actId="26606"/>
          <ac:spMkLst>
            <pc:docMk/>
            <pc:sldMk cId="2229174051" sldId="256"/>
            <ac:spMk id="6" creationId="{6DBF50F6-DD88-4D9F-B7D3-79B989980940}"/>
          </ac:spMkLst>
        </pc:spChg>
        <pc:spChg chg="add del">
          <ac:chgData name="melina" userId="2e049a06d739c613" providerId="LiveId" clId="{F0DE0165-B362-414C-9A67-302100AFF803}" dt="2024-06-16T08:51:19.064" v="39" actId="26606"/>
          <ac:spMkLst>
            <pc:docMk/>
            <pc:sldMk cId="2229174051" sldId="256"/>
            <ac:spMk id="8" creationId="{577D6B2E-37A3-429E-A37C-F30ED6487282}"/>
          </ac:spMkLst>
        </pc:spChg>
        <pc:spChg chg="add del">
          <ac:chgData name="melina" userId="2e049a06d739c613" providerId="LiveId" clId="{F0DE0165-B362-414C-9A67-302100AFF803}" dt="2024-06-16T08:51:19.064" v="39" actId="26606"/>
          <ac:spMkLst>
            <pc:docMk/>
            <pc:sldMk cId="2229174051" sldId="256"/>
            <ac:spMk id="10" creationId="{5CEAD642-85CF-4750-8432-7C80C901F001}"/>
          </ac:spMkLst>
        </pc:spChg>
        <pc:spChg chg="add del">
          <ac:chgData name="melina" userId="2e049a06d739c613" providerId="LiveId" clId="{F0DE0165-B362-414C-9A67-302100AFF803}" dt="2024-06-16T08:52:20.706" v="54" actId="26606"/>
          <ac:spMkLst>
            <pc:docMk/>
            <pc:sldMk cId="2229174051" sldId="256"/>
            <ac:spMk id="11" creationId="{916BBDC2-6929-469E-B7C4-A03E77BF94B0}"/>
          </ac:spMkLst>
        </pc:spChg>
        <pc:spChg chg="add del">
          <ac:chgData name="melina" userId="2e049a06d739c613" providerId="LiveId" clId="{F0DE0165-B362-414C-9A67-302100AFF803}" dt="2024-06-16T08:51:19.064" v="39" actId="26606"/>
          <ac:spMkLst>
            <pc:docMk/>
            <pc:sldMk cId="2229174051" sldId="256"/>
            <ac:spMk id="12" creationId="{FA33EEAE-15D5-4119-8C1E-89D943F911EF}"/>
          </ac:spMkLst>
        </pc:spChg>
        <pc:spChg chg="add del">
          <ac:chgData name="melina" userId="2e049a06d739c613" providerId="LiveId" clId="{F0DE0165-B362-414C-9A67-302100AFF803}" dt="2024-06-16T08:51:23.085" v="45" actId="26606"/>
          <ac:spMkLst>
            <pc:docMk/>
            <pc:sldMk cId="2229174051" sldId="256"/>
            <ac:spMk id="13" creationId="{1740453C-744F-DB3A-47EC-15EACE1DC117}"/>
          </ac:spMkLst>
        </pc:spChg>
        <pc:spChg chg="add del">
          <ac:chgData name="melina" userId="2e049a06d739c613" providerId="LiveId" clId="{F0DE0165-B362-414C-9A67-302100AFF803}" dt="2024-06-16T08:51:19.064" v="39" actId="26606"/>
          <ac:spMkLst>
            <pc:docMk/>
            <pc:sldMk cId="2229174051" sldId="256"/>
            <ac:spMk id="14" creationId="{730D8B3B-9B80-4025-B934-26DC7D7CD231}"/>
          </ac:spMkLst>
        </pc:spChg>
        <pc:spChg chg="add del">
          <ac:chgData name="melina" userId="2e049a06d739c613" providerId="LiveId" clId="{F0DE0165-B362-414C-9A67-302100AFF803}" dt="2024-06-16T08:51:23.085" v="45" actId="26606"/>
          <ac:spMkLst>
            <pc:docMk/>
            <pc:sldMk cId="2229174051" sldId="256"/>
            <ac:spMk id="15" creationId="{01EB5855-8EB7-1AE5-9030-5D0AA3C1AF4B}"/>
          </ac:spMkLst>
        </pc:spChg>
        <pc:spChg chg="add del">
          <ac:chgData name="melina" userId="2e049a06d739c613" providerId="LiveId" clId="{F0DE0165-B362-414C-9A67-302100AFF803}" dt="2024-06-16T08:51:19.064" v="39" actId="26606"/>
          <ac:spMkLst>
            <pc:docMk/>
            <pc:sldMk cId="2229174051" sldId="256"/>
            <ac:spMk id="16" creationId="{1064D5D5-227B-4F66-9AEA-46F570E793BD}"/>
          </ac:spMkLst>
        </pc:spChg>
        <pc:spChg chg="add del">
          <ac:chgData name="melina" userId="2e049a06d739c613" providerId="LiveId" clId="{F0DE0165-B362-414C-9A67-302100AFF803}" dt="2024-06-16T08:51:19.064" v="39" actId="26606"/>
          <ac:spMkLst>
            <pc:docMk/>
            <pc:sldMk cId="2229174051" sldId="256"/>
            <ac:spMk id="18" creationId="{646B67A4-D328-4747-A82B-65E84FA46368}"/>
          </ac:spMkLst>
        </pc:spChg>
        <pc:spChg chg="add del">
          <ac:chgData name="melina" userId="2e049a06d739c613" providerId="LiveId" clId="{F0DE0165-B362-414C-9A67-302100AFF803}" dt="2024-06-16T08:51:19.064" v="39" actId="26606"/>
          <ac:spMkLst>
            <pc:docMk/>
            <pc:sldMk cId="2229174051" sldId="256"/>
            <ac:spMk id="20" creationId="{B5A1B09C-1565-46F8-B70F-621C5EB48A09}"/>
          </ac:spMkLst>
        </pc:spChg>
        <pc:spChg chg="add del">
          <ac:chgData name="melina" userId="2e049a06d739c613" providerId="LiveId" clId="{F0DE0165-B362-414C-9A67-302100AFF803}" dt="2024-06-16T08:51:19.064" v="39" actId="26606"/>
          <ac:spMkLst>
            <pc:docMk/>
            <pc:sldMk cId="2229174051" sldId="256"/>
            <ac:spMk id="22" creationId="{8C516CC8-80AC-446C-A56E-9F54B7210402}"/>
          </ac:spMkLst>
        </pc:spChg>
        <pc:spChg chg="add del">
          <ac:chgData name="melina" userId="2e049a06d739c613" providerId="LiveId" clId="{F0DE0165-B362-414C-9A67-302100AFF803}" dt="2024-06-16T08:51:20.796" v="41" actId="26606"/>
          <ac:spMkLst>
            <pc:docMk/>
            <pc:sldMk cId="2229174051" sldId="256"/>
            <ac:spMk id="24" creationId="{EFA9B6C6-A247-48A8-9A1C-1E36FA9456B5}"/>
          </ac:spMkLst>
        </pc:spChg>
        <pc:spChg chg="add del">
          <ac:chgData name="melina" userId="2e049a06d739c613" providerId="LiveId" clId="{F0DE0165-B362-414C-9A67-302100AFF803}" dt="2024-06-16T08:51:20.796" v="41" actId="26606"/>
          <ac:spMkLst>
            <pc:docMk/>
            <pc:sldMk cId="2229174051" sldId="256"/>
            <ac:spMk id="25" creationId="{C5CB530E-515E-412C-9DF1-5F8FFBD6F383}"/>
          </ac:spMkLst>
        </pc:spChg>
        <pc:spChg chg="add del">
          <ac:chgData name="melina" userId="2e049a06d739c613" providerId="LiveId" clId="{F0DE0165-B362-414C-9A67-302100AFF803}" dt="2024-06-16T08:51:20.796" v="41" actId="26606"/>
          <ac:spMkLst>
            <pc:docMk/>
            <pc:sldMk cId="2229174051" sldId="256"/>
            <ac:spMk id="26" creationId="{712D4376-A578-4FF1-94FC-245E7A6A489F}"/>
          </ac:spMkLst>
        </pc:spChg>
        <pc:spChg chg="add del">
          <ac:chgData name="melina" userId="2e049a06d739c613" providerId="LiveId" clId="{F0DE0165-B362-414C-9A67-302100AFF803}" dt="2024-06-16T08:51:20.796" v="41" actId="26606"/>
          <ac:spMkLst>
            <pc:docMk/>
            <pc:sldMk cId="2229174051" sldId="256"/>
            <ac:spMk id="27" creationId="{AEA7509D-F04F-40CB-A0B3-EEF16499CC9F}"/>
          </ac:spMkLst>
        </pc:spChg>
        <pc:spChg chg="add del">
          <ac:chgData name="melina" userId="2e049a06d739c613" providerId="LiveId" clId="{F0DE0165-B362-414C-9A67-302100AFF803}" dt="2024-06-16T08:51:23.085" v="45" actId="26606"/>
          <ac:spMkLst>
            <pc:docMk/>
            <pc:sldMk cId="2229174051" sldId="256"/>
            <ac:spMk id="33" creationId="{B6924B03-77BD-EAE3-2854-43363FF8E6BB}"/>
          </ac:spMkLst>
        </pc:spChg>
        <pc:spChg chg="add del">
          <ac:chgData name="melina" userId="2e049a06d739c613" providerId="LiveId" clId="{F0DE0165-B362-414C-9A67-302100AFF803}" dt="2024-06-16T08:51:23.085" v="45" actId="26606"/>
          <ac:spMkLst>
            <pc:docMk/>
            <pc:sldMk cId="2229174051" sldId="256"/>
            <ac:spMk id="34" creationId="{4D60F200-5EB0-B223-2439-C96C67F0FEE1}"/>
          </ac:spMkLst>
        </pc:spChg>
        <pc:spChg chg="add mod">
          <ac:chgData name="melina" userId="2e049a06d739c613" providerId="LiveId" clId="{F0DE0165-B362-414C-9A67-302100AFF803}" dt="2024-06-16T09:28:41.564" v="717" actId="313"/>
          <ac:spMkLst>
            <pc:docMk/>
            <pc:sldMk cId="2229174051" sldId="256"/>
            <ac:spMk id="37" creationId="{9517061C-E423-497A-525B-8F077C84BA1F}"/>
          </ac:spMkLst>
        </pc:spChg>
        <pc:spChg chg="add mod ord">
          <ac:chgData name="melina" userId="2e049a06d739c613" providerId="LiveId" clId="{F0DE0165-B362-414C-9A67-302100AFF803}" dt="2024-06-16T09:17:25.268" v="582" actId="1076"/>
          <ac:spMkLst>
            <pc:docMk/>
            <pc:sldMk cId="2229174051" sldId="256"/>
            <ac:spMk id="38" creationId="{342A0B81-04FD-235D-F5BE-E3E4FEA47DAD}"/>
          </ac:spMkLst>
        </pc:spChg>
        <pc:spChg chg="add del">
          <ac:chgData name="melina" userId="2e049a06d739c613" providerId="LiveId" clId="{F0DE0165-B362-414C-9A67-302100AFF803}" dt="2024-06-16T08:52:17.724" v="51" actId="26606"/>
          <ac:spMkLst>
            <pc:docMk/>
            <pc:sldMk cId="2229174051" sldId="256"/>
            <ac:spMk id="41" creationId="{F0A604E4-7307-451C-93BE-F1F7E1BF3BF8}"/>
          </ac:spMkLst>
        </pc:spChg>
        <pc:spChg chg="add del">
          <ac:chgData name="melina" userId="2e049a06d739c613" providerId="LiveId" clId="{F0DE0165-B362-414C-9A67-302100AFF803}" dt="2024-06-16T08:52:17.724" v="51" actId="26606"/>
          <ac:spMkLst>
            <pc:docMk/>
            <pc:sldMk cId="2229174051" sldId="256"/>
            <ac:spMk id="43" creationId="{F7F3A0AA-35E5-4085-942B-737839030604}"/>
          </ac:spMkLst>
        </pc:spChg>
        <pc:spChg chg="add del">
          <ac:chgData name="melina" userId="2e049a06d739c613" providerId="LiveId" clId="{F0DE0165-B362-414C-9A67-302100AFF803}" dt="2024-06-16T08:52:17.724" v="51" actId="26606"/>
          <ac:spMkLst>
            <pc:docMk/>
            <pc:sldMk cId="2229174051" sldId="256"/>
            <ac:spMk id="45" creationId="{402F5C38-C747-4173-ABBF-656E39E82130}"/>
          </ac:spMkLst>
        </pc:spChg>
        <pc:spChg chg="add del">
          <ac:chgData name="melina" userId="2e049a06d739c613" providerId="LiveId" clId="{F0DE0165-B362-414C-9A67-302100AFF803}" dt="2024-06-16T08:52:17.724" v="51" actId="26606"/>
          <ac:spMkLst>
            <pc:docMk/>
            <pc:sldMk cId="2229174051" sldId="256"/>
            <ac:spMk id="47" creationId="{E37EECFC-A684-4391-AE85-4CDAF5565F61}"/>
          </ac:spMkLst>
        </pc:spChg>
        <pc:spChg chg="add del">
          <ac:chgData name="melina" userId="2e049a06d739c613" providerId="LiveId" clId="{F0DE0165-B362-414C-9A67-302100AFF803}" dt="2024-06-16T08:52:20.693" v="53" actId="26606"/>
          <ac:spMkLst>
            <pc:docMk/>
            <pc:sldMk cId="2229174051" sldId="256"/>
            <ac:spMk id="49" creationId="{93245F62-CCC4-49E4-B95B-EA6C1E790510}"/>
          </ac:spMkLst>
        </pc:spChg>
        <pc:spChg chg="add del">
          <ac:chgData name="melina" userId="2e049a06d739c613" providerId="LiveId" clId="{F0DE0165-B362-414C-9A67-302100AFF803}" dt="2024-06-16T08:52:20.693" v="53" actId="26606"/>
          <ac:spMkLst>
            <pc:docMk/>
            <pc:sldMk cId="2229174051" sldId="256"/>
            <ac:spMk id="50" creationId="{E6C0DD6B-6AA3-448F-9B99-8386295BC1B4}"/>
          </ac:spMkLst>
        </pc:spChg>
        <pc:spChg chg="add del">
          <ac:chgData name="melina" userId="2e049a06d739c613" providerId="LiveId" clId="{F0DE0165-B362-414C-9A67-302100AFF803}" dt="2024-06-16T08:52:38.867" v="59" actId="26606"/>
          <ac:spMkLst>
            <pc:docMk/>
            <pc:sldMk cId="2229174051" sldId="256"/>
            <ac:spMk id="52" creationId="{F0A604E4-7307-451C-93BE-F1F7E1BF3BF8}"/>
          </ac:spMkLst>
        </pc:spChg>
        <pc:spChg chg="add del">
          <ac:chgData name="melina" userId="2e049a06d739c613" providerId="LiveId" clId="{F0DE0165-B362-414C-9A67-302100AFF803}" dt="2024-06-16T08:52:38.867" v="59" actId="26606"/>
          <ac:spMkLst>
            <pc:docMk/>
            <pc:sldMk cId="2229174051" sldId="256"/>
            <ac:spMk id="53" creationId="{F7F3A0AA-35E5-4085-942B-737839030604}"/>
          </ac:spMkLst>
        </pc:spChg>
        <pc:spChg chg="add del">
          <ac:chgData name="melina" userId="2e049a06d739c613" providerId="LiveId" clId="{F0DE0165-B362-414C-9A67-302100AFF803}" dt="2024-06-16T08:52:38.867" v="59" actId="26606"/>
          <ac:spMkLst>
            <pc:docMk/>
            <pc:sldMk cId="2229174051" sldId="256"/>
            <ac:spMk id="54" creationId="{402F5C38-C747-4173-ABBF-656E39E82130}"/>
          </ac:spMkLst>
        </pc:spChg>
        <pc:spChg chg="add del">
          <ac:chgData name="melina" userId="2e049a06d739c613" providerId="LiveId" clId="{F0DE0165-B362-414C-9A67-302100AFF803}" dt="2024-06-16T08:52:38.867" v="59" actId="26606"/>
          <ac:spMkLst>
            <pc:docMk/>
            <pc:sldMk cId="2229174051" sldId="256"/>
            <ac:spMk id="55" creationId="{E37EECFC-A684-4391-AE85-4CDAF5565F61}"/>
          </ac:spMkLst>
        </pc:spChg>
        <pc:spChg chg="add del">
          <ac:chgData name="melina" userId="2e049a06d739c613" providerId="LiveId" clId="{F0DE0165-B362-414C-9A67-302100AFF803}" dt="2024-06-16T08:55:46.722" v="100" actId="26606"/>
          <ac:spMkLst>
            <pc:docMk/>
            <pc:sldMk cId="2229174051" sldId="256"/>
            <ac:spMk id="60" creationId="{6DBF50F6-DD88-4D9F-B7D3-79B989980940}"/>
          </ac:spMkLst>
        </pc:spChg>
        <pc:spChg chg="add del">
          <ac:chgData name="melina" userId="2e049a06d739c613" providerId="LiveId" clId="{F0DE0165-B362-414C-9A67-302100AFF803}" dt="2024-06-16T08:55:46.722" v="100" actId="26606"/>
          <ac:spMkLst>
            <pc:docMk/>
            <pc:sldMk cId="2229174051" sldId="256"/>
            <ac:spMk id="62" creationId="{916BBDC2-6929-469E-B7C4-A03E77BF94B0}"/>
          </ac:spMkLst>
        </pc:spChg>
        <pc:spChg chg="add del">
          <ac:chgData name="melina" userId="2e049a06d739c613" providerId="LiveId" clId="{F0DE0165-B362-414C-9A67-302100AFF803}" dt="2024-06-16T08:53:34.820" v="64" actId="26606"/>
          <ac:spMkLst>
            <pc:docMk/>
            <pc:sldMk cId="2229174051" sldId="256"/>
            <ac:spMk id="79" creationId="{700E0F77-E936-4985-B7B1-B9823486AC33}"/>
          </ac:spMkLst>
        </pc:spChg>
        <pc:spChg chg="add del">
          <ac:chgData name="melina" userId="2e049a06d739c613" providerId="LiveId" clId="{F0DE0165-B362-414C-9A67-302100AFF803}" dt="2024-06-16T08:53:34.820" v="64" actId="26606"/>
          <ac:spMkLst>
            <pc:docMk/>
            <pc:sldMk cId="2229174051" sldId="256"/>
            <ac:spMk id="81" creationId="{95C8260E-968F-44E8-A823-ABB431311926}"/>
          </ac:spMkLst>
        </pc:spChg>
        <pc:spChg chg="add del">
          <ac:chgData name="melina" userId="2e049a06d739c613" providerId="LiveId" clId="{F0DE0165-B362-414C-9A67-302100AFF803}" dt="2024-06-16T08:53:34.820" v="64" actId="26606"/>
          <ac:spMkLst>
            <pc:docMk/>
            <pc:sldMk cId="2229174051" sldId="256"/>
            <ac:spMk id="83" creationId="{2C1BBA94-3F40-40AA-8BB9-E69E25E537C1}"/>
          </ac:spMkLst>
        </pc:spChg>
        <pc:spChg chg="add del">
          <ac:chgData name="melina" userId="2e049a06d739c613" providerId="LiveId" clId="{F0DE0165-B362-414C-9A67-302100AFF803}" dt="2024-06-16T08:53:34.820" v="64" actId="26606"/>
          <ac:spMkLst>
            <pc:docMk/>
            <pc:sldMk cId="2229174051" sldId="256"/>
            <ac:spMk id="85" creationId="{FE43805F-24A6-46A4-B19B-54F28347355C}"/>
          </ac:spMkLst>
        </pc:spChg>
        <pc:spChg chg="add del">
          <ac:chgData name="melina" userId="2e049a06d739c613" providerId="LiveId" clId="{F0DE0165-B362-414C-9A67-302100AFF803}" dt="2024-06-16T08:54:24.049" v="68" actId="26606"/>
          <ac:spMkLst>
            <pc:docMk/>
            <pc:sldMk cId="2229174051" sldId="256"/>
            <ac:spMk id="87" creationId="{870A1295-61BC-4214-AA3E-D396673024D0}"/>
          </ac:spMkLst>
        </pc:spChg>
        <pc:spChg chg="add del">
          <ac:chgData name="melina" userId="2e049a06d739c613" providerId="LiveId" clId="{F0DE0165-B362-414C-9A67-302100AFF803}" dt="2024-06-16T08:55:46.722" v="100" actId="26606"/>
          <ac:spMkLst>
            <pc:docMk/>
            <pc:sldMk cId="2229174051" sldId="256"/>
            <ac:spMk id="92" creationId="{66E48AFA-8884-4F68-A44F-D2C1E8609C5A}"/>
          </ac:spMkLst>
        </pc:spChg>
        <pc:spChg chg="add del">
          <ac:chgData name="melina" userId="2e049a06d739c613" providerId="LiveId" clId="{F0DE0165-B362-414C-9A67-302100AFF803}" dt="2024-06-16T08:55:46.722" v="100" actId="26606"/>
          <ac:spMkLst>
            <pc:docMk/>
            <pc:sldMk cId="2229174051" sldId="256"/>
            <ac:spMk id="93" creationId="{969D19A6-08CB-498C-93EC-3FFB021FC68A}"/>
          </ac:spMkLst>
        </pc:spChg>
        <pc:spChg chg="add del">
          <ac:chgData name="melina" userId="2e049a06d739c613" providerId="LiveId" clId="{F0DE0165-B362-414C-9A67-302100AFF803}" dt="2024-06-16T08:55:42.884" v="93" actId="26606"/>
          <ac:spMkLst>
            <pc:docMk/>
            <pc:sldMk cId="2229174051" sldId="256"/>
            <ac:spMk id="95" creationId="{6DBF50F6-DD88-4D9F-B7D3-79B989980940}"/>
          </ac:spMkLst>
        </pc:spChg>
        <pc:spChg chg="add del">
          <ac:chgData name="melina" userId="2e049a06d739c613" providerId="LiveId" clId="{F0DE0165-B362-414C-9A67-302100AFF803}" dt="2024-06-16T08:55:42.884" v="93" actId="26606"/>
          <ac:spMkLst>
            <pc:docMk/>
            <pc:sldMk cId="2229174051" sldId="256"/>
            <ac:spMk id="96" creationId="{916BBDC2-6929-469E-B7C4-A03E77BF94B0}"/>
          </ac:spMkLst>
        </pc:spChg>
        <pc:spChg chg="add del">
          <ac:chgData name="melina" userId="2e049a06d739c613" providerId="LiveId" clId="{F0DE0165-B362-414C-9A67-302100AFF803}" dt="2024-06-16T08:54:41.032" v="74" actId="26606"/>
          <ac:spMkLst>
            <pc:docMk/>
            <pc:sldMk cId="2229174051" sldId="256"/>
            <ac:spMk id="98" creationId="{17BD7CC6-2F7F-4587-8E92-D041AB2CEB32}"/>
          </ac:spMkLst>
        </pc:spChg>
        <pc:spChg chg="add del">
          <ac:chgData name="melina" userId="2e049a06d739c613" providerId="LiveId" clId="{F0DE0165-B362-414C-9A67-302100AFF803}" dt="2024-06-16T08:54:41.032" v="74" actId="26606"/>
          <ac:spMkLst>
            <pc:docMk/>
            <pc:sldMk cId="2229174051" sldId="256"/>
            <ac:spMk id="100" creationId="{BE7ED1F4-19EF-4BC2-A6EA-DF1525142B28}"/>
          </ac:spMkLst>
        </pc:spChg>
        <pc:spChg chg="add del">
          <ac:chgData name="melina" userId="2e049a06d739c613" providerId="LiveId" clId="{F0DE0165-B362-414C-9A67-302100AFF803}" dt="2024-06-16T08:54:41.032" v="74" actId="26606"/>
          <ac:spMkLst>
            <pc:docMk/>
            <pc:sldMk cId="2229174051" sldId="256"/>
            <ac:spMk id="110" creationId="{A3919D60-F174-4FEB-9E9D-5AF6BD6597C9}"/>
          </ac:spMkLst>
        </pc:spChg>
        <pc:spChg chg="add del">
          <ac:chgData name="melina" userId="2e049a06d739c613" providerId="LiveId" clId="{F0DE0165-B362-414C-9A67-302100AFF803}" dt="2024-06-16T08:54:41.032" v="74" actId="26606"/>
          <ac:spMkLst>
            <pc:docMk/>
            <pc:sldMk cId="2229174051" sldId="256"/>
            <ac:spMk id="124" creationId="{90AE89EB-4F51-4181-9475-7E1048FB378A}"/>
          </ac:spMkLst>
        </pc:spChg>
        <pc:spChg chg="add del">
          <ac:chgData name="melina" userId="2e049a06d739c613" providerId="LiveId" clId="{F0DE0165-B362-414C-9A67-302100AFF803}" dt="2024-06-16T08:54:48.343" v="78" actId="26606"/>
          <ac:spMkLst>
            <pc:docMk/>
            <pc:sldMk cId="2229174051" sldId="256"/>
            <ac:spMk id="138" creationId="{93245F62-CCC4-49E4-B95B-EA6C1E790510}"/>
          </ac:spMkLst>
        </pc:spChg>
        <pc:spChg chg="add del">
          <ac:chgData name="melina" userId="2e049a06d739c613" providerId="LiveId" clId="{F0DE0165-B362-414C-9A67-302100AFF803}" dt="2024-06-16T08:54:48.343" v="78" actId="26606"/>
          <ac:spMkLst>
            <pc:docMk/>
            <pc:sldMk cId="2229174051" sldId="256"/>
            <ac:spMk id="139" creationId="{E6C0DD6B-6AA3-448F-9B99-8386295BC1B4}"/>
          </ac:spMkLst>
        </pc:spChg>
        <pc:spChg chg="add del">
          <ac:chgData name="melina" userId="2e049a06d739c613" providerId="LiveId" clId="{F0DE0165-B362-414C-9A67-302100AFF803}" dt="2024-06-16T08:54:52.421" v="82" actId="26606"/>
          <ac:spMkLst>
            <pc:docMk/>
            <pc:sldMk cId="2229174051" sldId="256"/>
            <ac:spMk id="141" creationId="{23D09407-53BC-485E-B4CE-BC5E4FC4B25B}"/>
          </ac:spMkLst>
        </pc:spChg>
        <pc:spChg chg="add del">
          <ac:chgData name="melina" userId="2e049a06d739c613" providerId="LiveId" clId="{F0DE0165-B362-414C-9A67-302100AFF803}" dt="2024-06-16T08:54:52.421" v="82" actId="26606"/>
          <ac:spMkLst>
            <pc:docMk/>
            <pc:sldMk cId="2229174051" sldId="256"/>
            <ac:spMk id="142" creationId="{921DB988-49FC-4608-B0A2-E2F3A4019041}"/>
          </ac:spMkLst>
        </pc:spChg>
        <pc:spChg chg="add del">
          <ac:chgData name="melina" userId="2e049a06d739c613" providerId="LiveId" clId="{F0DE0165-B362-414C-9A67-302100AFF803}" dt="2024-06-16T08:54:55.285" v="86" actId="26606"/>
          <ac:spMkLst>
            <pc:docMk/>
            <pc:sldMk cId="2229174051" sldId="256"/>
            <ac:spMk id="147" creationId="{93245F62-CCC4-49E4-B95B-EA6C1E790510}"/>
          </ac:spMkLst>
        </pc:spChg>
        <pc:spChg chg="add del">
          <ac:chgData name="melina" userId="2e049a06d739c613" providerId="LiveId" clId="{F0DE0165-B362-414C-9A67-302100AFF803}" dt="2024-06-16T08:54:55.285" v="86" actId="26606"/>
          <ac:spMkLst>
            <pc:docMk/>
            <pc:sldMk cId="2229174051" sldId="256"/>
            <ac:spMk id="148" creationId="{E6C0DD6B-6AA3-448F-9B99-8386295BC1B4}"/>
          </ac:spMkLst>
        </pc:spChg>
        <pc:grpChg chg="add del">
          <ac:chgData name="melina" userId="2e049a06d739c613" providerId="LiveId" clId="{F0DE0165-B362-414C-9A67-302100AFF803}" dt="2024-06-16T08:52:20.706" v="54" actId="26606"/>
          <ac:grpSpMkLst>
            <pc:docMk/>
            <pc:sldMk cId="2229174051" sldId="256"/>
            <ac:grpSpMk id="7" creationId="{C344E6B5-C9F5-4338-9E33-003B12373104}"/>
          </ac:grpSpMkLst>
        </pc:grpChg>
        <pc:grpChg chg="add del">
          <ac:chgData name="melina" userId="2e049a06d739c613" providerId="LiveId" clId="{F0DE0165-B362-414C-9A67-302100AFF803}" dt="2024-06-16T08:51:21.471" v="43" actId="26606"/>
          <ac:grpSpMkLst>
            <pc:docMk/>
            <pc:sldMk cId="2229174051" sldId="256"/>
            <ac:grpSpMk id="9" creationId="{780C4553-5AA5-ABAD-A86E-A9DB53A55466}"/>
          </ac:grpSpMkLst>
        </pc:grpChg>
        <pc:grpChg chg="add del">
          <ac:chgData name="melina" userId="2e049a06d739c613" providerId="LiveId" clId="{F0DE0165-B362-414C-9A67-302100AFF803}" dt="2024-06-16T08:52:20.706" v="54" actId="26606"/>
          <ac:grpSpMkLst>
            <pc:docMk/>
            <pc:sldMk cId="2229174051" sldId="256"/>
            <ac:grpSpMk id="19" creationId="{FDFEDBF7-8E2C-46B8-9095-AE1D77E21773}"/>
          </ac:grpSpMkLst>
        </pc:grpChg>
        <pc:grpChg chg="add del">
          <ac:chgData name="melina" userId="2e049a06d739c613" providerId="LiveId" clId="{F0DE0165-B362-414C-9A67-302100AFF803}" dt="2024-06-16T08:55:46.722" v="100" actId="26606"/>
          <ac:grpSpMkLst>
            <pc:docMk/>
            <pc:sldMk cId="2229174051" sldId="256"/>
            <ac:grpSpMk id="64" creationId="{C344E6B5-C9F5-4338-9E33-003B12373104}"/>
          </ac:grpSpMkLst>
        </pc:grpChg>
        <pc:grpChg chg="add del">
          <ac:chgData name="melina" userId="2e049a06d739c613" providerId="LiveId" clId="{F0DE0165-B362-414C-9A67-302100AFF803}" dt="2024-06-16T08:55:46.722" v="100" actId="26606"/>
          <ac:grpSpMkLst>
            <pc:docMk/>
            <pc:sldMk cId="2229174051" sldId="256"/>
            <ac:grpSpMk id="70" creationId="{FDFEDBF7-8E2C-46B8-9095-AE1D77E21773}"/>
          </ac:grpSpMkLst>
        </pc:grpChg>
        <pc:grpChg chg="add del">
          <ac:chgData name="melina" userId="2e049a06d739c613" providerId="LiveId" clId="{F0DE0165-B362-414C-9A67-302100AFF803}" dt="2024-06-16T08:54:24.049" v="68" actId="26606"/>
          <ac:grpSpMkLst>
            <pc:docMk/>
            <pc:sldMk cId="2229174051" sldId="256"/>
            <ac:grpSpMk id="88" creationId="{0B139475-2B26-4CA9-9413-DE741E49F7BB}"/>
          </ac:grpSpMkLst>
        </pc:grpChg>
        <pc:grpChg chg="add del">
          <ac:chgData name="melina" userId="2e049a06d739c613" providerId="LiveId" clId="{F0DE0165-B362-414C-9A67-302100AFF803}" dt="2024-06-16T08:55:42.884" v="93" actId="26606"/>
          <ac:grpSpMkLst>
            <pc:docMk/>
            <pc:sldMk cId="2229174051" sldId="256"/>
            <ac:grpSpMk id="97" creationId="{C344E6B5-C9F5-4338-9E33-003B12373104}"/>
          </ac:grpSpMkLst>
        </pc:grpChg>
        <pc:grpChg chg="add del">
          <ac:chgData name="melina" userId="2e049a06d739c613" providerId="LiveId" clId="{F0DE0165-B362-414C-9A67-302100AFF803}" dt="2024-06-16T08:55:42.884" v="93" actId="26606"/>
          <ac:grpSpMkLst>
            <pc:docMk/>
            <pc:sldMk cId="2229174051" sldId="256"/>
            <ac:grpSpMk id="99" creationId="{FDFEDBF7-8E2C-46B8-9095-AE1D77E21773}"/>
          </ac:grpSpMkLst>
        </pc:grpChg>
        <pc:grpChg chg="add del">
          <ac:chgData name="melina" userId="2e049a06d739c613" providerId="LiveId" clId="{F0DE0165-B362-414C-9A67-302100AFF803}" dt="2024-06-16T08:54:41.032" v="74" actId="26606"/>
          <ac:grpSpMkLst>
            <pc:docMk/>
            <pc:sldMk cId="2229174051" sldId="256"/>
            <ac:grpSpMk id="102" creationId="{0EE7C14F-442F-4416-A4A9-6DA10263A4BA}"/>
          </ac:grpSpMkLst>
        </pc:grpChg>
        <pc:grpChg chg="add del">
          <ac:chgData name="melina" userId="2e049a06d739c613" providerId="LiveId" clId="{F0DE0165-B362-414C-9A67-302100AFF803}" dt="2024-06-16T08:54:52.421" v="82" actId="26606"/>
          <ac:grpSpMkLst>
            <pc:docMk/>
            <pc:sldMk cId="2229174051" sldId="256"/>
            <ac:grpSpMk id="108" creationId="{383C2651-AE0C-4AE4-8725-E2F9414FE219}"/>
          </ac:grpSpMkLst>
        </pc:grpChg>
        <pc:grpChg chg="add del">
          <ac:chgData name="melina" userId="2e049a06d739c613" providerId="LiveId" clId="{F0DE0165-B362-414C-9A67-302100AFF803}" dt="2024-06-16T08:54:41.032" v="74" actId="26606"/>
          <ac:grpSpMkLst>
            <pc:docMk/>
            <pc:sldMk cId="2229174051" sldId="256"/>
            <ac:grpSpMk id="112" creationId="{98EF7474-F1F7-47A7-AF33-E38A86EBF6D3}"/>
          </ac:grpSpMkLst>
        </pc:grpChg>
        <pc:grpChg chg="add del">
          <ac:chgData name="melina" userId="2e049a06d739c613" providerId="LiveId" clId="{F0DE0165-B362-414C-9A67-302100AFF803}" dt="2024-06-16T08:54:41.032" v="74" actId="26606"/>
          <ac:grpSpMkLst>
            <pc:docMk/>
            <pc:sldMk cId="2229174051" sldId="256"/>
            <ac:grpSpMk id="118" creationId="{C912E1BF-76C2-49D5-A5AC-1CE20255C4B6}"/>
          </ac:grpSpMkLst>
        </pc:grpChg>
        <pc:grpChg chg="add del">
          <ac:chgData name="melina" userId="2e049a06d739c613" providerId="LiveId" clId="{F0DE0165-B362-414C-9A67-302100AFF803}" dt="2024-06-16T08:54:41.032" v="74" actId="26606"/>
          <ac:grpSpMkLst>
            <pc:docMk/>
            <pc:sldMk cId="2229174051" sldId="256"/>
            <ac:grpSpMk id="126" creationId="{B78285A0-9022-40FD-B520-91444BA163DE}"/>
          </ac:grpSpMkLst>
        </pc:grpChg>
        <pc:grpChg chg="add del">
          <ac:chgData name="melina" userId="2e049a06d739c613" providerId="LiveId" clId="{F0DE0165-B362-414C-9A67-302100AFF803}" dt="2024-06-16T08:54:41.032" v="74" actId="26606"/>
          <ac:grpSpMkLst>
            <pc:docMk/>
            <pc:sldMk cId="2229174051" sldId="256"/>
            <ac:grpSpMk id="132" creationId="{91CD8CAA-4614-4393-ADD7-7FDFD8ABD762}"/>
          </ac:grpSpMkLst>
        </pc:grpChg>
        <pc:grpChg chg="add del">
          <ac:chgData name="melina" userId="2e049a06d739c613" providerId="LiveId" clId="{F0DE0165-B362-414C-9A67-302100AFF803}" dt="2024-06-16T08:54:52.421" v="82" actId="26606"/>
          <ac:grpSpMkLst>
            <pc:docMk/>
            <pc:sldMk cId="2229174051" sldId="256"/>
            <ac:grpSpMk id="143" creationId="{E9B930FD-8671-4C4C-ADCF-73AC1D0CD417}"/>
          </ac:grpSpMkLst>
        </pc:grpChg>
        <pc:picChg chg="add mod ord">
          <ac:chgData name="melina" userId="2e049a06d739c613" providerId="LiveId" clId="{F0DE0165-B362-414C-9A67-302100AFF803}" dt="2024-06-16T08:55:51.841" v="102" actId="1076"/>
          <ac:picMkLst>
            <pc:docMk/>
            <pc:sldMk cId="2229174051" sldId="256"/>
            <ac:picMk id="4" creationId="{3B5A4318-9130-7A3E-5531-4A30EF4F1878}"/>
          </ac:picMkLst>
        </pc:picChg>
        <pc:picChg chg="add del">
          <ac:chgData name="melina" userId="2e049a06d739c613" providerId="LiveId" clId="{F0DE0165-B362-414C-9A67-302100AFF803}" dt="2024-06-16T08:51:21.471" v="43" actId="26606"/>
          <ac:picMkLst>
            <pc:docMk/>
            <pc:sldMk cId="2229174051" sldId="256"/>
            <ac:picMk id="5" creationId="{0BE6A051-71F6-70AB-A9CD-961CDD89203D}"/>
          </ac:picMkLst>
        </pc:picChg>
        <pc:picChg chg="add del">
          <ac:chgData name="melina" userId="2e049a06d739c613" providerId="LiveId" clId="{F0DE0165-B362-414C-9A67-302100AFF803}" dt="2024-06-16T08:51:23.085" v="45" actId="26606"/>
          <ac:picMkLst>
            <pc:docMk/>
            <pc:sldMk cId="2229174051" sldId="256"/>
            <ac:picMk id="32" creationId="{DDB247C5-325B-D0C1-721E-E8BDD3E93262}"/>
          </ac:picMkLst>
        </pc:picChg>
        <pc:picChg chg="add mod">
          <ac:chgData name="melina" userId="2e049a06d739c613" providerId="LiveId" clId="{F0DE0165-B362-414C-9A67-302100AFF803}" dt="2024-06-16T09:28:14.352" v="707"/>
          <ac:picMkLst>
            <pc:docMk/>
            <pc:sldMk cId="2229174051" sldId="256"/>
            <ac:picMk id="40" creationId="{675078BE-44DD-F836-FCFE-455987709F27}"/>
          </ac:picMkLst>
        </pc:picChg>
        <pc:cxnChg chg="add del">
          <ac:chgData name="melina" userId="2e049a06d739c613" providerId="LiveId" clId="{F0DE0165-B362-414C-9A67-302100AFF803}" dt="2024-06-16T08:51:20.796" v="41" actId="26606"/>
          <ac:cxnSpMkLst>
            <pc:docMk/>
            <pc:sldMk cId="2229174051" sldId="256"/>
            <ac:cxnSpMk id="28" creationId="{56020367-4FD5-4596-8E10-C5F095CD8DBF}"/>
          </ac:cxnSpMkLst>
        </pc:cxnChg>
      </pc:sldChg>
      <pc:sldChg chg="addSp modSp mod">
        <pc:chgData name="melina" userId="2e049a06d739c613" providerId="LiveId" clId="{F0DE0165-B362-414C-9A67-302100AFF803}" dt="2024-06-16T15:06:19.930" v="1310" actId="1076"/>
        <pc:sldMkLst>
          <pc:docMk/>
          <pc:sldMk cId="2897096518" sldId="257"/>
        </pc:sldMkLst>
        <pc:spChg chg="mod">
          <ac:chgData name="melina" userId="2e049a06d739c613" providerId="LiveId" clId="{F0DE0165-B362-414C-9A67-302100AFF803}" dt="2024-06-16T10:03:38.589" v="1092" actId="120"/>
          <ac:spMkLst>
            <pc:docMk/>
            <pc:sldMk cId="2897096518" sldId="257"/>
            <ac:spMk id="2" creationId="{784B34AA-27B1-06F2-302B-C01BA4730189}"/>
          </ac:spMkLst>
        </pc:spChg>
        <pc:spChg chg="add mod">
          <ac:chgData name="melina" userId="2e049a06d739c613" providerId="LiveId" clId="{F0DE0165-B362-414C-9A67-302100AFF803}" dt="2024-06-16T15:06:19.930" v="1310" actId="1076"/>
          <ac:spMkLst>
            <pc:docMk/>
            <pc:sldMk cId="2897096518" sldId="257"/>
            <ac:spMk id="6" creationId="{183DED45-2239-E71D-5BA7-B36761F4DB57}"/>
          </ac:spMkLst>
        </pc:spChg>
        <pc:picChg chg="mod modCrop">
          <ac:chgData name="melina" userId="2e049a06d739c613" providerId="LiveId" clId="{F0DE0165-B362-414C-9A67-302100AFF803}" dt="2024-06-16T15:06:12.385" v="1308" actId="1076"/>
          <ac:picMkLst>
            <pc:docMk/>
            <pc:sldMk cId="2897096518" sldId="257"/>
            <ac:picMk id="5" creationId="{AEA587CB-1487-2B86-0CA6-504A5CB04164}"/>
          </ac:picMkLst>
        </pc:picChg>
      </pc:sldChg>
      <pc:sldChg chg="addSp delSp modSp mod">
        <pc:chgData name="melina" userId="2e049a06d739c613" providerId="LiveId" clId="{F0DE0165-B362-414C-9A67-302100AFF803}" dt="2024-06-16T15:03:51.395" v="1297" actId="14100"/>
        <pc:sldMkLst>
          <pc:docMk/>
          <pc:sldMk cId="1609346010" sldId="258"/>
        </pc:sldMkLst>
        <pc:spChg chg="mod">
          <ac:chgData name="melina" userId="2e049a06d739c613" providerId="LiveId" clId="{F0DE0165-B362-414C-9A67-302100AFF803}" dt="2024-06-16T10:04:56.805" v="1129" actId="1076"/>
          <ac:spMkLst>
            <pc:docMk/>
            <pc:sldMk cId="1609346010" sldId="258"/>
            <ac:spMk id="2" creationId="{7C786FAE-C4B0-6FA3-D671-CF71473D6808}"/>
          </ac:spMkLst>
        </pc:spChg>
        <pc:spChg chg="add del mod">
          <ac:chgData name="melina" userId="2e049a06d739c613" providerId="LiveId" clId="{F0DE0165-B362-414C-9A67-302100AFF803}" dt="2024-06-16T10:05:39.125" v="1132"/>
          <ac:spMkLst>
            <pc:docMk/>
            <pc:sldMk cId="1609346010" sldId="258"/>
            <ac:spMk id="7" creationId="{FAD1E2DB-01BC-7529-75FB-39355766A546}"/>
          </ac:spMkLst>
        </pc:spChg>
        <pc:spChg chg="add del mod">
          <ac:chgData name="melina" userId="2e049a06d739c613" providerId="LiveId" clId="{F0DE0165-B362-414C-9A67-302100AFF803}" dt="2024-06-16T15:03:43.115" v="1293"/>
          <ac:spMkLst>
            <pc:docMk/>
            <pc:sldMk cId="1609346010" sldId="258"/>
            <ac:spMk id="11" creationId="{ADEC6B84-80BD-EE56-8C30-04A72F15D051}"/>
          </ac:spMkLst>
        </pc:spChg>
        <pc:picChg chg="del mod modCrop">
          <ac:chgData name="melina" userId="2e049a06d739c613" providerId="LiveId" clId="{F0DE0165-B362-414C-9A67-302100AFF803}" dt="2024-06-16T10:05:38.442" v="1131" actId="478"/>
          <ac:picMkLst>
            <pc:docMk/>
            <pc:sldMk cId="1609346010" sldId="258"/>
            <ac:picMk id="5" creationId="{08E0779A-79ED-C85A-392C-1A1B3F14ED71}"/>
          </ac:picMkLst>
        </pc:picChg>
        <pc:picChg chg="add del mod modCrop">
          <ac:chgData name="melina" userId="2e049a06d739c613" providerId="LiveId" clId="{F0DE0165-B362-414C-9A67-302100AFF803}" dt="2024-06-16T15:03:41.914" v="1292" actId="478"/>
          <ac:picMkLst>
            <pc:docMk/>
            <pc:sldMk cId="1609346010" sldId="258"/>
            <ac:picMk id="9" creationId="{6D955C0E-2B3A-4063-6836-894465DCB311}"/>
          </ac:picMkLst>
        </pc:picChg>
        <pc:picChg chg="add mod">
          <ac:chgData name="melina" userId="2e049a06d739c613" providerId="LiveId" clId="{F0DE0165-B362-414C-9A67-302100AFF803}" dt="2024-06-16T15:03:51.395" v="1297" actId="14100"/>
          <ac:picMkLst>
            <pc:docMk/>
            <pc:sldMk cId="1609346010" sldId="258"/>
            <ac:picMk id="13" creationId="{11A64DA1-8AF4-D01C-5376-BFCC017530F1}"/>
          </ac:picMkLst>
        </pc:picChg>
      </pc:sldChg>
      <pc:sldChg chg="addSp delSp modSp mod">
        <pc:chgData name="melina" userId="2e049a06d739c613" providerId="LiveId" clId="{F0DE0165-B362-414C-9A67-302100AFF803}" dt="2024-06-16T15:04:13.493" v="1305" actId="1076"/>
        <pc:sldMkLst>
          <pc:docMk/>
          <pc:sldMk cId="1302412280" sldId="259"/>
        </pc:sldMkLst>
        <pc:spChg chg="mod">
          <ac:chgData name="melina" userId="2e049a06d739c613" providerId="LiveId" clId="{F0DE0165-B362-414C-9A67-302100AFF803}" dt="2024-06-16T10:03:33.137" v="1091" actId="20577"/>
          <ac:spMkLst>
            <pc:docMk/>
            <pc:sldMk cId="1302412280" sldId="259"/>
            <ac:spMk id="2" creationId="{A9D34B76-B20A-DEC6-3405-E0CBA0081D84}"/>
          </ac:spMkLst>
        </pc:spChg>
        <pc:spChg chg="add del mod">
          <ac:chgData name="melina" userId="2e049a06d739c613" providerId="LiveId" clId="{F0DE0165-B362-414C-9A67-302100AFF803}" dt="2024-06-16T15:04:06.024" v="1299"/>
          <ac:spMkLst>
            <pc:docMk/>
            <pc:sldMk cId="1302412280" sldId="259"/>
            <ac:spMk id="7" creationId="{72D3CD4F-1842-3CDB-3078-9A372AFA860D}"/>
          </ac:spMkLst>
        </pc:spChg>
        <pc:picChg chg="del mod modCrop">
          <ac:chgData name="melina" userId="2e049a06d739c613" providerId="LiveId" clId="{F0DE0165-B362-414C-9A67-302100AFF803}" dt="2024-06-16T15:04:05.198" v="1298" actId="478"/>
          <ac:picMkLst>
            <pc:docMk/>
            <pc:sldMk cId="1302412280" sldId="259"/>
            <ac:picMk id="5" creationId="{53BC384E-B164-1C26-E737-A68EFD3ABC8E}"/>
          </ac:picMkLst>
        </pc:picChg>
        <pc:picChg chg="add mod">
          <ac:chgData name="melina" userId="2e049a06d739c613" providerId="LiveId" clId="{F0DE0165-B362-414C-9A67-302100AFF803}" dt="2024-06-16T15:04:13.493" v="1305" actId="1076"/>
          <ac:picMkLst>
            <pc:docMk/>
            <pc:sldMk cId="1302412280" sldId="259"/>
            <ac:picMk id="9" creationId="{DD269093-C23D-EAE5-92A0-AC908ADD51E7}"/>
          </ac:picMkLst>
        </pc:picChg>
      </pc:sldChg>
      <pc:sldChg chg="modSp del mod">
        <pc:chgData name="melina" userId="2e049a06d739c613" providerId="LiveId" clId="{F0DE0165-B362-414C-9A67-302100AFF803}" dt="2024-06-16T15:11:01.121" v="1318" actId="2696"/>
        <pc:sldMkLst>
          <pc:docMk/>
          <pc:sldMk cId="4073691305" sldId="260"/>
        </pc:sldMkLst>
        <pc:spChg chg="mod">
          <ac:chgData name="melina" userId="2e049a06d739c613" providerId="LiveId" clId="{F0DE0165-B362-414C-9A67-302100AFF803}" dt="2024-06-16T10:09:35.279" v="1264" actId="1076"/>
          <ac:spMkLst>
            <pc:docMk/>
            <pc:sldMk cId="4073691305" sldId="260"/>
            <ac:spMk id="2" creationId="{7CFA3973-F9BC-B921-6DE5-71F1DEF351E1}"/>
          </ac:spMkLst>
        </pc:spChg>
        <pc:picChg chg="mod modCrop">
          <ac:chgData name="melina" userId="2e049a06d739c613" providerId="LiveId" clId="{F0DE0165-B362-414C-9A67-302100AFF803}" dt="2024-06-16T10:09:54.750" v="1269" actId="1076"/>
          <ac:picMkLst>
            <pc:docMk/>
            <pc:sldMk cId="4073691305" sldId="260"/>
            <ac:picMk id="5" creationId="{B19F08C5-28C1-6E21-E9C9-342DBD1F5503}"/>
          </ac:picMkLst>
        </pc:picChg>
      </pc:sldChg>
      <pc:sldChg chg="addSp modSp mod setBg">
        <pc:chgData name="melina" userId="2e049a06d739c613" providerId="LiveId" clId="{F0DE0165-B362-414C-9A67-302100AFF803}" dt="2024-06-16T10:07:09.759" v="1142" actId="26606"/>
        <pc:sldMkLst>
          <pc:docMk/>
          <pc:sldMk cId="4231541663" sldId="261"/>
        </pc:sldMkLst>
        <pc:spChg chg="add">
          <ac:chgData name="melina" userId="2e049a06d739c613" providerId="LiveId" clId="{F0DE0165-B362-414C-9A67-302100AFF803}" dt="2024-06-16T10:07:09.759" v="1142" actId="26606"/>
          <ac:spMkLst>
            <pc:docMk/>
            <pc:sldMk cId="4231541663" sldId="261"/>
            <ac:spMk id="12" creationId="{A9F529C3-C941-49FD-8C67-82F134F64BDB}"/>
          </ac:spMkLst>
        </pc:spChg>
        <pc:spChg chg="add">
          <ac:chgData name="melina" userId="2e049a06d739c613" providerId="LiveId" clId="{F0DE0165-B362-414C-9A67-302100AFF803}" dt="2024-06-16T10:07:09.759" v="1142" actId="26606"/>
          <ac:spMkLst>
            <pc:docMk/>
            <pc:sldMk cId="4231541663" sldId="261"/>
            <ac:spMk id="14" creationId="{20586029-32A0-47E5-9AEC-AE3ABA6B94D0}"/>
          </ac:spMkLst>
        </pc:spChg>
        <pc:picChg chg="mod">
          <ac:chgData name="melina" userId="2e049a06d739c613" providerId="LiveId" clId="{F0DE0165-B362-414C-9A67-302100AFF803}" dt="2024-06-16T10:07:09.759" v="1142" actId="26606"/>
          <ac:picMkLst>
            <pc:docMk/>
            <pc:sldMk cId="4231541663" sldId="261"/>
            <ac:picMk id="5" creationId="{34FE4DDE-A048-399B-EA01-F8D25877B154}"/>
          </ac:picMkLst>
        </pc:picChg>
        <pc:picChg chg="mod">
          <ac:chgData name="melina" userId="2e049a06d739c613" providerId="LiveId" clId="{F0DE0165-B362-414C-9A67-302100AFF803}" dt="2024-06-16T10:07:09.759" v="1142" actId="26606"/>
          <ac:picMkLst>
            <pc:docMk/>
            <pc:sldMk cId="4231541663" sldId="261"/>
            <ac:picMk id="7" creationId="{2AC8A226-EC84-C22A-4C0C-C73400DEB3F7}"/>
          </ac:picMkLst>
        </pc:picChg>
        <pc:cxnChg chg="add">
          <ac:chgData name="melina" userId="2e049a06d739c613" providerId="LiveId" clId="{F0DE0165-B362-414C-9A67-302100AFF803}" dt="2024-06-16T10:07:09.759" v="1142" actId="26606"/>
          <ac:cxnSpMkLst>
            <pc:docMk/>
            <pc:sldMk cId="4231541663" sldId="261"/>
            <ac:cxnSpMk id="16" creationId="{8C730EAB-A532-4295-A302-FB4B90DB9F5E}"/>
          </ac:cxnSpMkLst>
        </pc:cxnChg>
      </pc:sldChg>
      <pc:sldChg chg="modSp mod">
        <pc:chgData name="melina" userId="2e049a06d739c613" providerId="LiveId" clId="{F0DE0165-B362-414C-9A67-302100AFF803}" dt="2024-06-16T10:07:59.218" v="1164" actId="1076"/>
        <pc:sldMkLst>
          <pc:docMk/>
          <pc:sldMk cId="3311312892" sldId="262"/>
        </pc:sldMkLst>
        <pc:spChg chg="mod">
          <ac:chgData name="melina" userId="2e049a06d739c613" providerId="LiveId" clId="{F0DE0165-B362-414C-9A67-302100AFF803}" dt="2024-06-16T10:07:41.338" v="1157" actId="1076"/>
          <ac:spMkLst>
            <pc:docMk/>
            <pc:sldMk cId="3311312892" sldId="262"/>
            <ac:spMk id="2" creationId="{5D56B86E-C322-E6B9-CA2A-EFBB5D1B8243}"/>
          </ac:spMkLst>
        </pc:spChg>
        <pc:picChg chg="mod modCrop">
          <ac:chgData name="melina" userId="2e049a06d739c613" providerId="LiveId" clId="{F0DE0165-B362-414C-9A67-302100AFF803}" dt="2024-06-16T10:07:59.218" v="1164" actId="1076"/>
          <ac:picMkLst>
            <pc:docMk/>
            <pc:sldMk cId="3311312892" sldId="262"/>
            <ac:picMk id="5" creationId="{2208E114-9764-8D39-A8D0-14535C11162C}"/>
          </ac:picMkLst>
        </pc:picChg>
      </pc:sldChg>
      <pc:sldChg chg="addSp modSp del mod setBg">
        <pc:chgData name="melina" userId="2e049a06d739c613" providerId="LiveId" clId="{F0DE0165-B362-414C-9A67-302100AFF803}" dt="2024-06-16T15:03:23.425" v="1290" actId="2696"/>
        <pc:sldMkLst>
          <pc:docMk/>
          <pc:sldMk cId="294459483" sldId="263"/>
        </pc:sldMkLst>
        <pc:spChg chg="add">
          <ac:chgData name="melina" userId="2e049a06d739c613" providerId="LiveId" clId="{F0DE0165-B362-414C-9A67-302100AFF803}" dt="2024-06-16T10:08:05.124" v="1165" actId="26606"/>
          <ac:spMkLst>
            <pc:docMk/>
            <pc:sldMk cId="294459483" sldId="263"/>
            <ac:spMk id="12" creationId="{A9F529C3-C941-49FD-8C67-82F134F64BDB}"/>
          </ac:spMkLst>
        </pc:spChg>
        <pc:spChg chg="add">
          <ac:chgData name="melina" userId="2e049a06d739c613" providerId="LiveId" clId="{F0DE0165-B362-414C-9A67-302100AFF803}" dt="2024-06-16T10:08:05.124" v="1165" actId="26606"/>
          <ac:spMkLst>
            <pc:docMk/>
            <pc:sldMk cId="294459483" sldId="263"/>
            <ac:spMk id="14" creationId="{20586029-32A0-47E5-9AEC-AE3ABA6B94D0}"/>
          </ac:spMkLst>
        </pc:spChg>
        <pc:picChg chg="mod ord">
          <ac:chgData name="melina" userId="2e049a06d739c613" providerId="LiveId" clId="{F0DE0165-B362-414C-9A67-302100AFF803}" dt="2024-06-16T10:08:05.124" v="1165" actId="26606"/>
          <ac:picMkLst>
            <pc:docMk/>
            <pc:sldMk cId="294459483" sldId="263"/>
            <ac:picMk id="5" creationId="{DCA474C5-4631-BFE7-D785-874E8AA76FC9}"/>
          </ac:picMkLst>
        </pc:picChg>
        <pc:picChg chg="mod">
          <ac:chgData name="melina" userId="2e049a06d739c613" providerId="LiveId" clId="{F0DE0165-B362-414C-9A67-302100AFF803}" dt="2024-06-16T10:08:05.124" v="1165" actId="26606"/>
          <ac:picMkLst>
            <pc:docMk/>
            <pc:sldMk cId="294459483" sldId="263"/>
            <ac:picMk id="7" creationId="{BBE0F62C-A3D6-4BB7-68A1-D30E05C4CEDD}"/>
          </ac:picMkLst>
        </pc:picChg>
        <pc:cxnChg chg="add">
          <ac:chgData name="melina" userId="2e049a06d739c613" providerId="LiveId" clId="{F0DE0165-B362-414C-9A67-302100AFF803}" dt="2024-06-16T10:08:05.124" v="1165" actId="26606"/>
          <ac:cxnSpMkLst>
            <pc:docMk/>
            <pc:sldMk cId="294459483" sldId="263"/>
            <ac:cxnSpMk id="16" creationId="{8C730EAB-A532-4295-A302-FB4B90DB9F5E}"/>
          </ac:cxnSpMkLst>
        </pc:cxnChg>
      </pc:sldChg>
      <pc:sldChg chg="addSp delSp modSp new mod">
        <pc:chgData name="melina" userId="2e049a06d739c613" providerId="LiveId" clId="{F0DE0165-B362-414C-9A67-302100AFF803}" dt="2024-06-16T10:09:02.733" v="1226" actId="1076"/>
        <pc:sldMkLst>
          <pc:docMk/>
          <pc:sldMk cId="2054928589" sldId="264"/>
        </pc:sldMkLst>
        <pc:spChg chg="mod">
          <ac:chgData name="melina" userId="2e049a06d739c613" providerId="LiveId" clId="{F0DE0165-B362-414C-9A67-302100AFF803}" dt="2024-06-16T10:08:51.012" v="1222" actId="1076"/>
          <ac:spMkLst>
            <pc:docMk/>
            <pc:sldMk cId="2054928589" sldId="264"/>
            <ac:spMk id="2" creationId="{91150D07-C2AF-6122-1B4F-BC5ABD00A942}"/>
          </ac:spMkLst>
        </pc:spChg>
        <pc:spChg chg="del">
          <ac:chgData name="melina" userId="2e049a06d739c613" providerId="LiveId" clId="{F0DE0165-B362-414C-9A67-302100AFF803}" dt="2024-06-16T08:48:05.548" v="1"/>
          <ac:spMkLst>
            <pc:docMk/>
            <pc:sldMk cId="2054928589" sldId="264"/>
            <ac:spMk id="3" creationId="{00B56589-F548-F52A-C0B5-870B35CE2515}"/>
          </ac:spMkLst>
        </pc:spChg>
        <pc:picChg chg="add mod modCrop">
          <ac:chgData name="melina" userId="2e049a06d739c613" providerId="LiveId" clId="{F0DE0165-B362-414C-9A67-302100AFF803}" dt="2024-06-16T10:09:02.733" v="1226" actId="1076"/>
          <ac:picMkLst>
            <pc:docMk/>
            <pc:sldMk cId="2054928589" sldId="264"/>
            <ac:picMk id="5" creationId="{28B6FBF7-6E9B-2D38-238C-CBD368FFE91B}"/>
          </ac:picMkLst>
        </pc:picChg>
      </pc:sldChg>
      <pc:sldChg chg="addSp delSp modSp new mod setBg">
        <pc:chgData name="melina" userId="2e049a06d739c613" providerId="LiveId" clId="{F0DE0165-B362-414C-9A67-302100AFF803}" dt="2024-06-16T10:12:28.300" v="1284" actId="1076"/>
        <pc:sldMkLst>
          <pc:docMk/>
          <pc:sldMk cId="4283375342" sldId="265"/>
        </pc:sldMkLst>
        <pc:spChg chg="add del mod">
          <ac:chgData name="melina" userId="2e049a06d739c613" providerId="LiveId" clId="{F0DE0165-B362-414C-9A67-302100AFF803}" dt="2024-06-16T09:21:10.648" v="599" actId="26606"/>
          <ac:spMkLst>
            <pc:docMk/>
            <pc:sldMk cId="4283375342" sldId="265"/>
            <ac:spMk id="2" creationId="{DA7D2767-7625-0790-7E30-84549EE460B4}"/>
          </ac:spMkLst>
        </pc:spChg>
        <pc:spChg chg="del">
          <ac:chgData name="melina" userId="2e049a06d739c613" providerId="LiveId" clId="{F0DE0165-B362-414C-9A67-302100AFF803}" dt="2024-06-16T08:48:25.611" v="5"/>
          <ac:spMkLst>
            <pc:docMk/>
            <pc:sldMk cId="4283375342" sldId="265"/>
            <ac:spMk id="3" creationId="{417C6EF8-61FF-27C9-7E15-6FC23767ACDA}"/>
          </ac:spMkLst>
        </pc:spChg>
        <pc:spChg chg="add mod">
          <ac:chgData name="melina" userId="2e049a06d739c613" providerId="LiveId" clId="{F0DE0165-B362-414C-9A67-302100AFF803}" dt="2024-06-16T10:12:28.300" v="1284" actId="1076"/>
          <ac:spMkLst>
            <pc:docMk/>
            <pc:sldMk cId="4283375342" sldId="265"/>
            <ac:spMk id="6" creationId="{EAC0F426-5404-656A-BC0F-8967981896D7}"/>
          </ac:spMkLst>
        </pc:spChg>
        <pc:spChg chg="add del mod ord">
          <ac:chgData name="melina" userId="2e049a06d739c613" providerId="LiveId" clId="{F0DE0165-B362-414C-9A67-302100AFF803}" dt="2024-06-16T09:21:10.648" v="599" actId="26606"/>
          <ac:spMkLst>
            <pc:docMk/>
            <pc:sldMk cId="4283375342" sldId="265"/>
            <ac:spMk id="9" creationId="{0494A1F3-4367-57DB-0D30-7F9423CC9282}"/>
          </ac:spMkLst>
        </pc:spChg>
        <pc:spChg chg="add del">
          <ac:chgData name="melina" userId="2e049a06d739c613" providerId="LiveId" clId="{F0DE0165-B362-414C-9A67-302100AFF803}" dt="2024-06-16T08:48:35.113" v="10" actId="26606"/>
          <ac:spMkLst>
            <pc:docMk/>
            <pc:sldMk cId="4283375342" sldId="265"/>
            <ac:spMk id="10" creationId="{42A4FC2C-047E-45A5-965D-8E1E3BF09BC6}"/>
          </ac:spMkLst>
        </pc:spChg>
        <pc:spChg chg="add del">
          <ac:chgData name="melina" userId="2e049a06d739c613" providerId="LiveId" clId="{F0DE0165-B362-414C-9A67-302100AFF803}" dt="2024-06-16T09:21:10.648" v="599" actId="26606"/>
          <ac:spMkLst>
            <pc:docMk/>
            <pc:sldMk cId="4283375342" sldId="265"/>
            <ac:spMk id="12" creationId="{0B9EE3F3-89B7-43C3-8651-C4C96830993D}"/>
          </ac:spMkLst>
        </pc:spChg>
        <pc:spChg chg="add del">
          <ac:chgData name="melina" userId="2e049a06d739c613" providerId="LiveId" clId="{F0DE0165-B362-414C-9A67-302100AFF803}" dt="2024-06-16T09:21:10.648" v="599" actId="26606"/>
          <ac:spMkLst>
            <pc:docMk/>
            <pc:sldMk cId="4283375342" sldId="265"/>
            <ac:spMk id="14" creationId="{33AE4636-AEEC-45D6-84D4-7AC2DA48ECF8}"/>
          </ac:spMkLst>
        </pc:spChg>
        <pc:spChg chg="add del">
          <ac:chgData name="melina" userId="2e049a06d739c613" providerId="LiveId" clId="{F0DE0165-B362-414C-9A67-302100AFF803}" dt="2024-06-16T09:21:10.648" v="599" actId="26606"/>
          <ac:spMkLst>
            <pc:docMk/>
            <pc:sldMk cId="4283375342" sldId="265"/>
            <ac:spMk id="16" creationId="{8D9CE0F4-2EB2-4F1F-8AAC-DB3571D9FE10}"/>
          </ac:spMkLst>
        </pc:spChg>
        <pc:spChg chg="add del">
          <ac:chgData name="melina" userId="2e049a06d739c613" providerId="LiveId" clId="{F0DE0165-B362-414C-9A67-302100AFF803}" dt="2024-06-16T09:21:01.943" v="596" actId="26606"/>
          <ac:spMkLst>
            <pc:docMk/>
            <pc:sldMk cId="4283375342" sldId="265"/>
            <ac:spMk id="21" creationId="{8181FC64-B306-4821-98E2-780662EFC486}"/>
          </ac:spMkLst>
        </pc:spChg>
        <pc:spChg chg="add del">
          <ac:chgData name="melina" userId="2e049a06d739c613" providerId="LiveId" clId="{F0DE0165-B362-414C-9A67-302100AFF803}" dt="2024-06-16T09:21:01.943" v="596" actId="26606"/>
          <ac:spMkLst>
            <pc:docMk/>
            <pc:sldMk cId="4283375342" sldId="265"/>
            <ac:spMk id="23" creationId="{5871FC61-DD4E-47D4-81FD-8A7E7D12B371}"/>
          </ac:spMkLst>
        </pc:spChg>
        <pc:spChg chg="add del">
          <ac:chgData name="melina" userId="2e049a06d739c613" providerId="LiveId" clId="{F0DE0165-B362-414C-9A67-302100AFF803}" dt="2024-06-16T09:21:01.943" v="596" actId="26606"/>
          <ac:spMkLst>
            <pc:docMk/>
            <pc:sldMk cId="4283375342" sldId="265"/>
            <ac:spMk id="25" creationId="{F9EC3F91-A75C-4F74-867E-E4C28C13546B}"/>
          </ac:spMkLst>
        </pc:spChg>
        <pc:spChg chg="add del">
          <ac:chgData name="melina" userId="2e049a06d739c613" providerId="LiveId" clId="{F0DE0165-B362-414C-9A67-302100AFF803}" dt="2024-06-16T09:21:01.943" v="596" actId="26606"/>
          <ac:spMkLst>
            <pc:docMk/>
            <pc:sldMk cId="4283375342" sldId="265"/>
            <ac:spMk id="27" creationId="{829A1E2C-5AC8-40FC-99E9-832069D39792}"/>
          </ac:spMkLst>
        </pc:spChg>
        <pc:picChg chg="add mod ord">
          <ac:chgData name="melina" userId="2e049a06d739c613" providerId="LiveId" clId="{F0DE0165-B362-414C-9A67-302100AFF803}" dt="2024-06-16T10:12:06.043" v="1281" actId="1076"/>
          <ac:picMkLst>
            <pc:docMk/>
            <pc:sldMk cId="4283375342" sldId="265"/>
            <ac:picMk id="5" creationId="{1118ACB2-F0B7-F01B-358E-8B3BCDB3354B}"/>
          </ac:picMkLst>
        </pc:picChg>
        <pc:cxnChg chg="add del">
          <ac:chgData name="melina" userId="2e049a06d739c613" providerId="LiveId" clId="{F0DE0165-B362-414C-9A67-302100AFF803}" dt="2024-06-16T09:21:10.641" v="598" actId="26606"/>
          <ac:cxnSpMkLst>
            <pc:docMk/>
            <pc:sldMk cId="4283375342" sldId="265"/>
            <ac:cxnSpMk id="29" creationId="{249EDD1B-F94D-B4E6-ACAA-566B9A26FDE3}"/>
          </ac:cxnSpMkLst>
        </pc:cxnChg>
      </pc:sldChg>
      <pc:sldChg chg="addSp delSp modSp new del mod setBg">
        <pc:chgData name="melina" userId="2e049a06d739c613" providerId="LiveId" clId="{F0DE0165-B362-414C-9A67-302100AFF803}" dt="2024-06-16T15:03:28.937" v="1291" actId="2696"/>
        <pc:sldMkLst>
          <pc:docMk/>
          <pc:sldMk cId="1198075042" sldId="266"/>
        </pc:sldMkLst>
        <pc:spChg chg="add del mod">
          <ac:chgData name="melina" userId="2e049a06d739c613" providerId="LiveId" clId="{F0DE0165-B362-414C-9A67-302100AFF803}" dt="2024-06-16T09:18:36.654" v="589" actId="26606"/>
          <ac:spMkLst>
            <pc:docMk/>
            <pc:sldMk cId="1198075042" sldId="266"/>
            <ac:spMk id="2" creationId="{1C3A22F0-AF89-EECA-50AE-F0B052F4DD53}"/>
          </ac:spMkLst>
        </pc:spChg>
        <pc:spChg chg="del">
          <ac:chgData name="melina" userId="2e049a06d739c613" providerId="LiveId" clId="{F0DE0165-B362-414C-9A67-302100AFF803}" dt="2024-06-16T08:49:40.386" v="20"/>
          <ac:spMkLst>
            <pc:docMk/>
            <pc:sldMk cId="1198075042" sldId="266"/>
            <ac:spMk id="3" creationId="{30D0632A-3434-C691-7E33-C5F6B6803E29}"/>
          </ac:spMkLst>
        </pc:spChg>
        <pc:spChg chg="add del mod">
          <ac:chgData name="melina" userId="2e049a06d739c613" providerId="LiveId" clId="{F0DE0165-B362-414C-9A67-302100AFF803}" dt="2024-06-16T09:18:28.519" v="584"/>
          <ac:spMkLst>
            <pc:docMk/>
            <pc:sldMk cId="1198075042" sldId="266"/>
            <ac:spMk id="7" creationId="{DB19A800-1546-F9C1-EC32-D0CDFF50D185}"/>
          </ac:spMkLst>
        </pc:spChg>
        <pc:spChg chg="add del mod">
          <ac:chgData name="melina" userId="2e049a06d739c613" providerId="LiveId" clId="{F0DE0165-B362-414C-9A67-302100AFF803}" dt="2024-06-16T09:26:50.282" v="697"/>
          <ac:spMkLst>
            <pc:docMk/>
            <pc:sldMk cId="1198075042" sldId="266"/>
            <ac:spMk id="11" creationId="{59E71A96-897A-B6E7-AFEE-A09B95B597D5}"/>
          </ac:spMkLst>
        </pc:spChg>
        <pc:spChg chg="add del">
          <ac:chgData name="melina" userId="2e049a06d739c613" providerId="LiveId" clId="{F0DE0165-B362-414C-9A67-302100AFF803}" dt="2024-06-16T09:18:36.652" v="588" actId="26606"/>
          <ac:spMkLst>
            <pc:docMk/>
            <pc:sldMk cId="1198075042" sldId="266"/>
            <ac:spMk id="14" creationId="{42A4FC2C-047E-45A5-965D-8E1E3BF09BC6}"/>
          </ac:spMkLst>
        </pc:spChg>
        <pc:picChg chg="add del mod">
          <ac:chgData name="melina" userId="2e049a06d739c613" providerId="LiveId" clId="{F0DE0165-B362-414C-9A67-302100AFF803}" dt="2024-06-16T09:18:27.620" v="583" actId="478"/>
          <ac:picMkLst>
            <pc:docMk/>
            <pc:sldMk cId="1198075042" sldId="266"/>
            <ac:picMk id="5" creationId="{9220812F-664D-7220-FC6A-8598ABC1EC1B}"/>
          </ac:picMkLst>
        </pc:picChg>
        <pc:picChg chg="add del mod">
          <ac:chgData name="melina" userId="2e049a06d739c613" providerId="LiveId" clId="{F0DE0165-B362-414C-9A67-302100AFF803}" dt="2024-06-16T09:26:49.306" v="696" actId="478"/>
          <ac:picMkLst>
            <pc:docMk/>
            <pc:sldMk cId="1198075042" sldId="266"/>
            <ac:picMk id="9" creationId="{F788E70A-1F18-0954-DDD3-D50CFDEB0F33}"/>
          </ac:picMkLst>
        </pc:picChg>
        <pc:picChg chg="add mod">
          <ac:chgData name="melina" userId="2e049a06d739c613" providerId="LiveId" clId="{F0DE0165-B362-414C-9A67-302100AFF803}" dt="2024-06-16T09:26:52.702" v="700" actId="26606"/>
          <ac:picMkLst>
            <pc:docMk/>
            <pc:sldMk cId="1198075042" sldId="266"/>
            <ac:picMk id="13" creationId="{B2B61F5A-6752-1BAE-653D-758A28EF2F6B}"/>
          </ac:picMkLst>
        </pc:picChg>
      </pc:sldChg>
      <pc:sldChg chg="addSp delSp modSp new mod">
        <pc:chgData name="melina" userId="2e049a06d739c613" providerId="LiveId" clId="{F0DE0165-B362-414C-9A67-302100AFF803}" dt="2024-06-16T09:01:02.484" v="213" actId="1076"/>
        <pc:sldMkLst>
          <pc:docMk/>
          <pc:sldMk cId="4073666163" sldId="267"/>
        </pc:sldMkLst>
        <pc:spChg chg="mod">
          <ac:chgData name="melina" userId="2e049a06d739c613" providerId="LiveId" clId="{F0DE0165-B362-414C-9A67-302100AFF803}" dt="2024-06-16T09:00:58.029" v="211" actId="1076"/>
          <ac:spMkLst>
            <pc:docMk/>
            <pc:sldMk cId="4073666163" sldId="267"/>
            <ac:spMk id="2" creationId="{F4B2EA29-EBBB-975D-8406-FF5047401CB8}"/>
          </ac:spMkLst>
        </pc:spChg>
        <pc:spChg chg="del">
          <ac:chgData name="melina" userId="2e049a06d739c613" providerId="LiveId" clId="{F0DE0165-B362-414C-9A67-302100AFF803}" dt="2024-06-16T08:49:50.029" v="24"/>
          <ac:spMkLst>
            <pc:docMk/>
            <pc:sldMk cId="4073666163" sldId="267"/>
            <ac:spMk id="3" creationId="{E346A1F7-B22A-A62A-8BAC-2CF040A76BC6}"/>
          </ac:spMkLst>
        </pc:spChg>
        <pc:picChg chg="add mod">
          <ac:chgData name="melina" userId="2e049a06d739c613" providerId="LiveId" clId="{F0DE0165-B362-414C-9A67-302100AFF803}" dt="2024-06-16T09:01:02.484" v="213" actId="1076"/>
          <ac:picMkLst>
            <pc:docMk/>
            <pc:sldMk cId="4073666163" sldId="267"/>
            <ac:picMk id="5" creationId="{6B691449-EB4E-4794-2B62-DFACF0200958}"/>
          </ac:picMkLst>
        </pc:picChg>
      </pc:sldChg>
      <pc:sldChg chg="addSp delSp modSp new del mod">
        <pc:chgData name="melina" userId="2e049a06d739c613" providerId="LiveId" clId="{F0DE0165-B362-414C-9A67-302100AFF803}" dt="2024-06-16T15:06:41.193" v="1311" actId="2696"/>
        <pc:sldMkLst>
          <pc:docMk/>
          <pc:sldMk cId="2865391900" sldId="268"/>
        </pc:sldMkLst>
        <pc:spChg chg="mod">
          <ac:chgData name="melina" userId="2e049a06d739c613" providerId="LiveId" clId="{F0DE0165-B362-414C-9A67-302100AFF803}" dt="2024-06-16T09:00:48.059" v="206" actId="1076"/>
          <ac:spMkLst>
            <pc:docMk/>
            <pc:sldMk cId="2865391900" sldId="268"/>
            <ac:spMk id="2" creationId="{6B22DDC8-FDB2-1A79-38A6-48F40F329667}"/>
          </ac:spMkLst>
        </pc:spChg>
        <pc:spChg chg="del">
          <ac:chgData name="melina" userId="2e049a06d739c613" providerId="LiveId" clId="{F0DE0165-B362-414C-9A67-302100AFF803}" dt="2024-06-16T08:50:42.928" v="28"/>
          <ac:spMkLst>
            <pc:docMk/>
            <pc:sldMk cId="2865391900" sldId="268"/>
            <ac:spMk id="3" creationId="{89A3F26D-3594-44C5-61D4-B1D3B2501790}"/>
          </ac:spMkLst>
        </pc:spChg>
        <pc:picChg chg="add mod">
          <ac:chgData name="melina" userId="2e049a06d739c613" providerId="LiveId" clId="{F0DE0165-B362-414C-9A67-302100AFF803}" dt="2024-06-16T09:00:50.980" v="208" actId="14100"/>
          <ac:picMkLst>
            <pc:docMk/>
            <pc:sldMk cId="2865391900" sldId="268"/>
            <ac:picMk id="5" creationId="{B152F93F-7DD4-556B-DC83-40D11BDFFC0E}"/>
          </ac:picMkLst>
        </pc:picChg>
      </pc:sldChg>
      <pc:sldChg chg="addSp delSp modSp new mod">
        <pc:chgData name="melina" userId="2e049a06d739c613" providerId="LiveId" clId="{F0DE0165-B362-414C-9A67-302100AFF803}" dt="2024-06-16T09:00:28.102" v="199" actId="1076"/>
        <pc:sldMkLst>
          <pc:docMk/>
          <pc:sldMk cId="585165187" sldId="269"/>
        </pc:sldMkLst>
        <pc:spChg chg="del">
          <ac:chgData name="melina" userId="2e049a06d739c613" providerId="LiveId" clId="{F0DE0165-B362-414C-9A67-302100AFF803}" dt="2024-06-16T08:50:58.990" v="37" actId="478"/>
          <ac:spMkLst>
            <pc:docMk/>
            <pc:sldMk cId="585165187" sldId="269"/>
            <ac:spMk id="2" creationId="{E032D8C9-3E5B-2375-05C5-D4E38D1A5D0A}"/>
          </ac:spMkLst>
        </pc:spChg>
        <pc:spChg chg="del">
          <ac:chgData name="melina" userId="2e049a06d739c613" providerId="LiveId" clId="{F0DE0165-B362-414C-9A67-302100AFF803}" dt="2024-06-16T08:50:50.373" v="32"/>
          <ac:spMkLst>
            <pc:docMk/>
            <pc:sldMk cId="585165187" sldId="269"/>
            <ac:spMk id="3" creationId="{7E35DACB-B384-89FC-300C-302308458F43}"/>
          </ac:spMkLst>
        </pc:spChg>
        <pc:picChg chg="add mod">
          <ac:chgData name="melina" userId="2e049a06d739c613" providerId="LiveId" clId="{F0DE0165-B362-414C-9A67-302100AFF803}" dt="2024-06-16T09:00:28.102" v="199" actId="1076"/>
          <ac:picMkLst>
            <pc:docMk/>
            <pc:sldMk cId="585165187" sldId="269"/>
            <ac:picMk id="5" creationId="{09930AA8-FDE4-26BD-BB87-F88C8D1899AE}"/>
          </ac:picMkLst>
        </pc:picChg>
      </pc:sldChg>
      <pc:sldChg chg="delSp modSp new mod">
        <pc:chgData name="melina" userId="2e049a06d739c613" providerId="LiveId" clId="{F0DE0165-B362-414C-9A67-302100AFF803}" dt="2024-06-16T10:14:09.386" v="1289" actId="20577"/>
        <pc:sldMkLst>
          <pc:docMk/>
          <pc:sldMk cId="1846746979" sldId="270"/>
        </pc:sldMkLst>
        <pc:spChg chg="del mod">
          <ac:chgData name="melina" userId="2e049a06d739c613" providerId="LiveId" clId="{F0DE0165-B362-414C-9A67-302100AFF803}" dt="2024-06-16T09:56:41.727" v="971" actId="478"/>
          <ac:spMkLst>
            <pc:docMk/>
            <pc:sldMk cId="1846746979" sldId="270"/>
            <ac:spMk id="2" creationId="{4D22A746-CE01-06AC-AEAF-661155ACDC9C}"/>
          </ac:spMkLst>
        </pc:spChg>
        <pc:spChg chg="mod">
          <ac:chgData name="melina" userId="2e049a06d739c613" providerId="LiveId" clId="{F0DE0165-B362-414C-9A67-302100AFF803}" dt="2024-06-16T10:14:09.386" v="1289" actId="20577"/>
          <ac:spMkLst>
            <pc:docMk/>
            <pc:sldMk cId="1846746979" sldId="270"/>
            <ac:spMk id="3" creationId="{3CE70343-293A-DD7E-6DA0-A556873E0FB5}"/>
          </ac:spMkLst>
        </pc:spChg>
      </pc:sldChg>
      <pc:sldChg chg="modSp new mod">
        <pc:chgData name="melina" userId="2e049a06d739c613" providerId="LiveId" clId="{F0DE0165-B362-414C-9A67-302100AFF803}" dt="2024-06-16T15:05:13.911" v="1307" actId="1076"/>
        <pc:sldMkLst>
          <pc:docMk/>
          <pc:sldMk cId="894196216" sldId="271"/>
        </pc:sldMkLst>
        <pc:spChg chg="mod">
          <ac:chgData name="melina" userId="2e049a06d739c613" providerId="LiveId" clId="{F0DE0165-B362-414C-9A67-302100AFF803}" dt="2024-06-16T15:05:13.911" v="1307" actId="1076"/>
          <ac:spMkLst>
            <pc:docMk/>
            <pc:sldMk cId="894196216" sldId="271"/>
            <ac:spMk id="2" creationId="{5D816C4F-D47C-A426-F3B4-2D3CD8817A74}"/>
          </ac:spMkLst>
        </pc:spChg>
        <pc:spChg chg="mod">
          <ac:chgData name="melina" userId="2e049a06d739c613" providerId="LiveId" clId="{F0DE0165-B362-414C-9A67-302100AFF803}" dt="2024-06-16T15:05:08.415" v="1306" actId="14100"/>
          <ac:spMkLst>
            <pc:docMk/>
            <pc:sldMk cId="894196216" sldId="271"/>
            <ac:spMk id="3" creationId="{28A0874B-9A51-F761-5822-0D20807C10E7}"/>
          </ac:spMkLst>
        </pc:spChg>
      </pc:sldChg>
      <pc:sldChg chg="addSp delSp modSp new mod setBg">
        <pc:chgData name="melina" userId="2e049a06d739c613" providerId="LiveId" clId="{F0DE0165-B362-414C-9A67-302100AFF803}" dt="2024-06-16T10:12:51.572" v="1287" actId="1076"/>
        <pc:sldMkLst>
          <pc:docMk/>
          <pc:sldMk cId="302752180" sldId="272"/>
        </pc:sldMkLst>
        <pc:spChg chg="del">
          <ac:chgData name="melina" userId="2e049a06d739c613" providerId="LiveId" clId="{F0DE0165-B362-414C-9A67-302100AFF803}" dt="2024-06-16T09:19:08.545" v="594" actId="26606"/>
          <ac:spMkLst>
            <pc:docMk/>
            <pc:sldMk cId="302752180" sldId="272"/>
            <ac:spMk id="2" creationId="{C1748DC6-0C66-A2F4-FC97-8A8406DD21A1}"/>
          </ac:spMkLst>
        </pc:spChg>
        <pc:spChg chg="del">
          <ac:chgData name="melina" userId="2e049a06d739c613" providerId="LiveId" clId="{F0DE0165-B362-414C-9A67-302100AFF803}" dt="2024-06-16T09:19:06.588" v="591"/>
          <ac:spMkLst>
            <pc:docMk/>
            <pc:sldMk cId="302752180" sldId="272"/>
            <ac:spMk id="3" creationId="{ABA26E87-A71C-DB41-2A33-318504656F83}"/>
          </ac:spMkLst>
        </pc:spChg>
        <pc:picChg chg="add mod">
          <ac:chgData name="melina" userId="2e049a06d739c613" providerId="LiveId" clId="{F0DE0165-B362-414C-9A67-302100AFF803}" dt="2024-06-16T10:12:51.572" v="1287" actId="1076"/>
          <ac:picMkLst>
            <pc:docMk/>
            <pc:sldMk cId="302752180" sldId="272"/>
            <ac:picMk id="5" creationId="{D3ED5DEC-9069-0E83-E427-63D947F1E65B}"/>
          </ac:picMkLst>
        </pc:picChg>
      </pc:sldChg>
      <pc:sldChg chg="addSp delSp modSp new del mod">
        <pc:chgData name="melina" userId="2e049a06d739c613" providerId="LiveId" clId="{F0DE0165-B362-414C-9A67-302100AFF803}" dt="2024-06-16T09:09:34.921" v="321" actId="2696"/>
        <pc:sldMkLst>
          <pc:docMk/>
          <pc:sldMk cId="2513316142" sldId="272"/>
        </pc:sldMkLst>
        <pc:spChg chg="del">
          <ac:chgData name="melina" userId="2e049a06d739c613" providerId="LiveId" clId="{F0DE0165-B362-414C-9A67-302100AFF803}" dt="2024-06-16T09:08:32.747" v="274" actId="478"/>
          <ac:spMkLst>
            <pc:docMk/>
            <pc:sldMk cId="2513316142" sldId="272"/>
            <ac:spMk id="2" creationId="{1423E1EF-D787-D83D-A543-AFD1125E8AE7}"/>
          </ac:spMkLst>
        </pc:spChg>
        <pc:spChg chg="del mod">
          <ac:chgData name="melina" userId="2e049a06d739c613" providerId="LiveId" clId="{F0DE0165-B362-414C-9A67-302100AFF803}" dt="2024-06-16T09:09:25.882" v="319" actId="478"/>
          <ac:spMkLst>
            <pc:docMk/>
            <pc:sldMk cId="2513316142" sldId="272"/>
            <ac:spMk id="3" creationId="{3DDB0523-B263-26B7-696F-FAD9135A6B46}"/>
          </ac:spMkLst>
        </pc:spChg>
        <pc:spChg chg="add mod">
          <ac:chgData name="melina" userId="2e049a06d739c613" providerId="LiveId" clId="{F0DE0165-B362-414C-9A67-302100AFF803}" dt="2024-06-16T09:09:28.941" v="320" actId="1076"/>
          <ac:spMkLst>
            <pc:docMk/>
            <pc:sldMk cId="2513316142" sldId="272"/>
            <ac:spMk id="5" creationId="{D1AE5132-2E83-7BB3-50D5-AC86BC74D6AD}"/>
          </ac:spMkLst>
        </pc:spChg>
      </pc:sldChg>
      <pc:sldChg chg="addSp delSp modSp new mod setBg">
        <pc:chgData name="melina" userId="2e049a06d739c613" providerId="LiveId" clId="{F0DE0165-B362-414C-9A67-302100AFF803}" dt="2024-06-16T15:08:36.760" v="1317" actId="1076"/>
        <pc:sldMkLst>
          <pc:docMk/>
          <pc:sldMk cId="308754926" sldId="273"/>
        </pc:sldMkLst>
        <pc:spChg chg="del">
          <ac:chgData name="melina" userId="2e049a06d739c613" providerId="LiveId" clId="{F0DE0165-B362-414C-9A67-302100AFF803}" dt="2024-06-16T09:48:54.536" v="826" actId="26606"/>
          <ac:spMkLst>
            <pc:docMk/>
            <pc:sldMk cId="308754926" sldId="273"/>
            <ac:spMk id="2" creationId="{A38951B2-8881-6B12-7C0C-861055A0DAC2}"/>
          </ac:spMkLst>
        </pc:spChg>
        <pc:spChg chg="del">
          <ac:chgData name="melina" userId="2e049a06d739c613" providerId="LiveId" clId="{F0DE0165-B362-414C-9A67-302100AFF803}" dt="2024-06-16T09:48:52.185" v="823"/>
          <ac:spMkLst>
            <pc:docMk/>
            <pc:sldMk cId="308754926" sldId="273"/>
            <ac:spMk id="3" creationId="{2E8D1111-914B-29EC-A67D-D7A1F9A7071E}"/>
          </ac:spMkLst>
        </pc:spChg>
        <pc:spChg chg="add del mod">
          <ac:chgData name="melina" userId="2e049a06d739c613" providerId="LiveId" clId="{F0DE0165-B362-414C-9A67-302100AFF803}" dt="2024-06-16T15:08:30.114" v="1313"/>
          <ac:spMkLst>
            <pc:docMk/>
            <pc:sldMk cId="308754926" sldId="273"/>
            <ac:spMk id="7" creationId="{B10FC2AE-2044-0261-3280-014D73F5EEFE}"/>
          </ac:spMkLst>
        </pc:spChg>
        <pc:picChg chg="add del mod">
          <ac:chgData name="melina" userId="2e049a06d739c613" providerId="LiveId" clId="{F0DE0165-B362-414C-9A67-302100AFF803}" dt="2024-06-16T15:08:28.921" v="1312" actId="478"/>
          <ac:picMkLst>
            <pc:docMk/>
            <pc:sldMk cId="308754926" sldId="273"/>
            <ac:picMk id="5" creationId="{9F54BA30-8CF0-8207-B0AC-510A138DE58F}"/>
          </ac:picMkLst>
        </pc:picChg>
        <pc:picChg chg="add mod">
          <ac:chgData name="melina" userId="2e049a06d739c613" providerId="LiveId" clId="{F0DE0165-B362-414C-9A67-302100AFF803}" dt="2024-06-16T15:08:36.760" v="1317" actId="1076"/>
          <ac:picMkLst>
            <pc:docMk/>
            <pc:sldMk cId="308754926" sldId="273"/>
            <ac:picMk id="9" creationId="{A6906FE6-5D2A-902C-0AB8-ADF6E3FB1E04}"/>
          </ac:picMkLst>
        </pc:picChg>
      </pc:sldChg>
      <pc:sldChg chg="modSp new del mod">
        <pc:chgData name="melina" userId="2e049a06d739c613" providerId="LiveId" clId="{F0DE0165-B362-414C-9A67-302100AFF803}" dt="2024-06-16T09:25:46.341" v="695" actId="2696"/>
        <pc:sldMkLst>
          <pc:docMk/>
          <pc:sldMk cId="1944549498" sldId="273"/>
        </pc:sldMkLst>
        <pc:spChg chg="mod">
          <ac:chgData name="melina" userId="2e049a06d739c613" providerId="LiveId" clId="{F0DE0165-B362-414C-9A67-302100AFF803}" dt="2024-06-16T09:24:32.831" v="694" actId="20577"/>
          <ac:spMkLst>
            <pc:docMk/>
            <pc:sldMk cId="1944549498" sldId="273"/>
            <ac:spMk id="2" creationId="{BDFDDE68-6502-B209-1C5D-B529AE6BDAB7}"/>
          </ac:spMkLst>
        </pc:spChg>
      </pc:sldChg>
      <pc:sldChg chg="addSp delSp modSp new del mod setBg">
        <pc:chgData name="melina" userId="2e049a06d739c613" providerId="LiveId" clId="{F0DE0165-B362-414C-9A67-302100AFF803}" dt="2024-06-16T09:23:16.733" v="664" actId="2696"/>
        <pc:sldMkLst>
          <pc:docMk/>
          <pc:sldMk cId="3009664111" sldId="273"/>
        </pc:sldMkLst>
        <pc:spChg chg="mod">
          <ac:chgData name="melina" userId="2e049a06d739c613" providerId="LiveId" clId="{F0DE0165-B362-414C-9A67-302100AFF803}" dt="2024-06-16T09:23:01.997" v="663" actId="20577"/>
          <ac:spMkLst>
            <pc:docMk/>
            <pc:sldMk cId="3009664111" sldId="273"/>
            <ac:spMk id="2" creationId="{97C4C64B-7957-A5F7-22E6-562DC62E91B0}"/>
          </ac:spMkLst>
        </pc:spChg>
        <pc:spChg chg="add del mod">
          <ac:chgData name="melina" userId="2e049a06d739c613" providerId="LiveId" clId="{F0DE0165-B362-414C-9A67-302100AFF803}" dt="2024-06-16T09:23:00.998" v="661"/>
          <ac:spMkLst>
            <pc:docMk/>
            <pc:sldMk cId="3009664111" sldId="273"/>
            <ac:spMk id="3" creationId="{D624ED83-9B98-383F-1CA1-30E75928CB6C}"/>
          </ac:spMkLst>
        </pc:spChg>
        <pc:grpChg chg="add del">
          <ac:chgData name="melina" userId="2e049a06d739c613" providerId="LiveId" clId="{F0DE0165-B362-414C-9A67-302100AFF803}" dt="2024-06-16T09:22:18.969" v="623" actId="26606"/>
          <ac:grpSpMkLst>
            <pc:docMk/>
            <pc:sldMk cId="3009664111" sldId="273"/>
            <ac:grpSpMk id="9" creationId="{0E76F6F3-F5F0-B26D-1B63-73AD0299B731}"/>
          </ac:grpSpMkLst>
        </pc:grpChg>
        <pc:picChg chg="add del">
          <ac:chgData name="melina" userId="2e049a06d739c613" providerId="LiveId" clId="{F0DE0165-B362-414C-9A67-302100AFF803}" dt="2024-06-16T09:22:18.969" v="623" actId="26606"/>
          <ac:picMkLst>
            <pc:docMk/>
            <pc:sldMk cId="3009664111" sldId="273"/>
            <ac:picMk id="5" creationId="{0DBEFA80-9DE9-74FC-D782-A811939F2746}"/>
          </ac:picMkLst>
        </pc:picChg>
      </pc:sldChg>
      <pc:sldChg chg="new del">
        <pc:chgData name="melina" userId="2e049a06d739c613" providerId="LiveId" clId="{F0DE0165-B362-414C-9A67-302100AFF803}" dt="2024-06-16T10:08:15.892" v="1167" actId="2696"/>
        <pc:sldMkLst>
          <pc:docMk/>
          <pc:sldMk cId="2929894685"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40CC7-B320-4A27-9062-859B4C5553B3}" type="datetimeFigureOut">
              <a:rPr lang="el-GR" smtClean="0"/>
              <a:t>17/6/2024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F27D6-B475-4424-8707-21C05B3D6AE5}" type="slidenum">
              <a:rPr lang="el-GR" smtClean="0"/>
              <a:t>‹#›</a:t>
            </a:fld>
            <a:endParaRPr lang="el-GR"/>
          </a:p>
        </p:txBody>
      </p:sp>
    </p:spTree>
    <p:extLst>
      <p:ext uri="{BB962C8B-B14F-4D97-AF65-F5344CB8AC3E}">
        <p14:creationId xmlns:p14="http://schemas.microsoft.com/office/powerpoint/2010/main" val="123565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442DD99-B31D-A9FB-8C8C-A5DB45E57D9C}"/>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4FCA7DD6-B213-0E2B-3AA6-AB6E5FE4E7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B2738A0C-BCED-6905-52E9-34A231FC4E76}"/>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2E4723A2-81D5-8727-27B7-4F6C97954358}"/>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46A8811-B6CE-9805-CB59-9BFFED2C7835}"/>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3732983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7DE8EF-7710-0C37-7915-44EA6BF2441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C8F15928-6B7D-318E-4425-406DA2EE7BC8}"/>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40B809A-A8FF-9077-CE1D-FEF0F4B7BF65}"/>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F2DB70EF-3494-FE5C-D8BB-7E9E3E62ADE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AE71741-B99A-4F13-EF3A-707282AEEB9E}"/>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254726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57A91A1-1788-71D2-E4AA-2C80A12A5773}"/>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1DB6AE6F-5F38-B895-D8A8-060ABFD247CB}"/>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64E11B7-78F5-20E7-5795-976C9BC135A3}"/>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F0F36D98-9DEB-3278-82CE-95FB7AAC6F0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6E11ED0D-C992-0974-EBF6-C57FB97E800D}"/>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284430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1114F87-7336-269C-4F96-669D05021883}"/>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06DC6FDE-49D4-C4FB-0CAA-C5BE681C654A}"/>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24F26DDD-5BA1-73D9-FE9C-F515F658A66B}"/>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34CA2503-786B-2599-C857-6AEF9A9B51B4}"/>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030794F-1A9D-F308-973C-B183E0BDAFC9}"/>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258502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C2E3B5-B7FF-0C4C-3B39-DA7BD72F9254}"/>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F85912F-B4C1-A7D6-4473-D3AD569797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9D4E786C-2737-72B7-DCB2-21EBC7EF7C62}"/>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353CE02C-2BF7-F6C5-3C58-9F5D868AB9E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F654B58-5104-E879-1BF4-654B4ADDB281}"/>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36403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5A04C45-B313-E118-563E-26578A0EC86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5148A30-A660-198E-957B-C446CEDD4ABD}"/>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0639D5EF-B464-80B6-B310-1A8B9D6FB67E}"/>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90CFDE60-61F1-2D98-827A-8D93E45917A8}"/>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6" name="Θέση υποσέλιδου 5">
            <a:extLst>
              <a:ext uri="{FF2B5EF4-FFF2-40B4-BE49-F238E27FC236}">
                <a16:creationId xmlns:a16="http://schemas.microsoft.com/office/drawing/2014/main" id="{AC685DA5-E24B-3871-EEF9-A1925FF799D1}"/>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055961D8-9821-B58F-1602-993ECF4825D8}"/>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501817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3823593-DA57-E9BD-FD22-4B42D48D442E}"/>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B1F9727C-562D-7115-54B2-63A08CE6F6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191121C7-A863-9D80-B61F-B8E87208E879}"/>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76C0686E-3056-44DD-7234-6C7554D95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51541292-A1B0-B530-FC7A-5EEAEEDEDEAD}"/>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21198BF3-217F-E321-6B1A-34D56085763B}"/>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8" name="Θέση υποσέλιδου 7">
            <a:extLst>
              <a:ext uri="{FF2B5EF4-FFF2-40B4-BE49-F238E27FC236}">
                <a16:creationId xmlns:a16="http://schemas.microsoft.com/office/drawing/2014/main" id="{D9F73893-968D-C916-D9F3-DD819472C7C6}"/>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CCA18EED-CFA6-EEDA-CFB8-FBE851833D21}"/>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36384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9A52819-7DB7-B3F2-EF04-FC782DA5637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DC5FB077-E4C4-082F-A5FB-3B546B457409}"/>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4" name="Θέση υποσέλιδου 3">
            <a:extLst>
              <a:ext uri="{FF2B5EF4-FFF2-40B4-BE49-F238E27FC236}">
                <a16:creationId xmlns:a16="http://schemas.microsoft.com/office/drawing/2014/main" id="{3A22DD80-3F20-25A8-5581-C23353D95BBB}"/>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76A989C5-AC4F-7E6E-E68B-17453A2B23A0}"/>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1031894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4DAC0914-A05A-AD7D-E0AE-302FB7082F6A}"/>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3" name="Θέση υποσέλιδου 2">
            <a:extLst>
              <a:ext uri="{FF2B5EF4-FFF2-40B4-BE49-F238E27FC236}">
                <a16:creationId xmlns:a16="http://schemas.microsoft.com/office/drawing/2014/main" id="{62642AF9-FB7F-1E6F-912F-F53EA903768C}"/>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3EFD4586-F3C5-A986-2174-398DCE3D2496}"/>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3870854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7352DED-0D51-DD25-A6D7-88B8FEC9B734}"/>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F3D2ECC-5CE5-98BE-255A-97B40F624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6E08A433-5FDA-AB4B-9FB8-216917870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B440E496-336D-6D51-3250-7F1658497647}"/>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6" name="Θέση υποσέλιδου 5">
            <a:extLst>
              <a:ext uri="{FF2B5EF4-FFF2-40B4-BE49-F238E27FC236}">
                <a16:creationId xmlns:a16="http://schemas.microsoft.com/office/drawing/2014/main" id="{070A7A55-2E1E-482C-CF16-04241AC71D5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8EB3B386-290A-54D9-7C51-F5BC28C51AE8}"/>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322321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4539D9E-6217-AF89-B0F6-894E72396D2A}"/>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350184B4-FD60-BE9B-C1C9-C89F4F209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0F12DC3D-5995-64B7-9432-7F38CC331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DBE303F-3E05-78C3-FC79-DD9E54EED1BC}"/>
              </a:ext>
            </a:extLst>
          </p:cNvPr>
          <p:cNvSpPr>
            <a:spLocks noGrp="1"/>
          </p:cNvSpPr>
          <p:nvPr>
            <p:ph type="dt" sz="half" idx="10"/>
          </p:nvPr>
        </p:nvSpPr>
        <p:spPr/>
        <p:txBody>
          <a:bodyPr/>
          <a:lstStyle/>
          <a:p>
            <a:fld id="{E55F764D-F636-4844-85F8-B964C78C0C1A}" type="datetimeFigureOut">
              <a:rPr lang="el-GR" smtClean="0"/>
              <a:t>17/6/2024</a:t>
            </a:fld>
            <a:endParaRPr lang="el-GR"/>
          </a:p>
        </p:txBody>
      </p:sp>
      <p:sp>
        <p:nvSpPr>
          <p:cNvPr id="6" name="Θέση υποσέλιδου 5">
            <a:extLst>
              <a:ext uri="{FF2B5EF4-FFF2-40B4-BE49-F238E27FC236}">
                <a16:creationId xmlns:a16="http://schemas.microsoft.com/office/drawing/2014/main" id="{F47836DE-CA2B-F010-D566-E513ACF006E5}"/>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15032F42-F6DD-69A8-59A6-E6E2AC64AB07}"/>
              </a:ext>
            </a:extLst>
          </p:cNvPr>
          <p:cNvSpPr>
            <a:spLocks noGrp="1"/>
          </p:cNvSpPr>
          <p:nvPr>
            <p:ph type="sldNum" sz="quarter" idx="12"/>
          </p:nvPr>
        </p:nvSpPr>
        <p:spPr/>
        <p:txBody>
          <a:bodyPr/>
          <a:lstStyle/>
          <a:p>
            <a:fld id="{18341C53-24BF-463B-85EB-E7EDA39E658A}" type="slidenum">
              <a:rPr lang="el-GR" smtClean="0"/>
              <a:t>‹#›</a:t>
            </a:fld>
            <a:endParaRPr lang="el-GR"/>
          </a:p>
        </p:txBody>
      </p:sp>
    </p:spTree>
    <p:extLst>
      <p:ext uri="{BB962C8B-B14F-4D97-AF65-F5344CB8AC3E}">
        <p14:creationId xmlns:p14="http://schemas.microsoft.com/office/powerpoint/2010/main" val="60568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2A45DE6D-E235-246F-B204-80ACAD8EC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DD0FA7D5-9DC2-AF1F-E4FB-C85B06DAA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D836EE0-6465-298B-8EA6-7673E09D9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5F764D-F636-4844-85F8-B964C78C0C1A}" type="datetimeFigureOut">
              <a:rPr lang="el-GR" smtClean="0"/>
              <a:t>17/6/2024</a:t>
            </a:fld>
            <a:endParaRPr lang="el-GR"/>
          </a:p>
        </p:txBody>
      </p:sp>
      <p:sp>
        <p:nvSpPr>
          <p:cNvPr id="5" name="Θέση υποσέλιδου 4">
            <a:extLst>
              <a:ext uri="{FF2B5EF4-FFF2-40B4-BE49-F238E27FC236}">
                <a16:creationId xmlns:a16="http://schemas.microsoft.com/office/drawing/2014/main" id="{8E98A335-B6D3-2EB8-AFC7-841648C55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CDBCCC67-D3C8-6C99-64D7-5DEC164834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341C53-24BF-463B-85EB-E7EDA39E658A}" type="slidenum">
              <a:rPr lang="el-GR" smtClean="0"/>
              <a:t>‹#›</a:t>
            </a:fld>
            <a:endParaRPr lang="el-GR"/>
          </a:p>
        </p:txBody>
      </p:sp>
    </p:spTree>
    <p:extLst>
      <p:ext uri="{BB962C8B-B14F-4D97-AF65-F5344CB8AC3E}">
        <p14:creationId xmlns:p14="http://schemas.microsoft.com/office/powerpoint/2010/main" val="1159352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65" name="Freeform: Shape 64">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8" name="Freeform: Shape 67">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B5A4318-9130-7A3E-5531-4A30EF4F1878}"/>
              </a:ext>
            </a:extLst>
          </p:cNvPr>
          <p:cNvPicPr>
            <a:picLocks noChangeAspect="1"/>
          </p:cNvPicPr>
          <p:nvPr/>
        </p:nvPicPr>
        <p:blipFill>
          <a:blip r:embed="rId2"/>
          <a:stretch>
            <a:fillRect/>
          </a:stretch>
        </p:blipFill>
        <p:spPr>
          <a:xfrm>
            <a:off x="2664515" y="61591"/>
            <a:ext cx="7785179" cy="2218775"/>
          </a:xfrm>
          <a:prstGeom prst="rect">
            <a:avLst/>
          </a:prstGeom>
        </p:spPr>
      </p:pic>
      <p:grpSp>
        <p:nvGrpSpPr>
          <p:cNvPr id="70" name="Group 69">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71" name="Freeform: Shape 70">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Υπότιτλος 36">
            <a:extLst>
              <a:ext uri="{FF2B5EF4-FFF2-40B4-BE49-F238E27FC236}">
                <a16:creationId xmlns:a16="http://schemas.microsoft.com/office/drawing/2014/main" id="{9517061C-E423-497A-525B-8F077C84BA1F}"/>
              </a:ext>
            </a:extLst>
          </p:cNvPr>
          <p:cNvSpPr txBox="1">
            <a:spLocks noGrp="1"/>
          </p:cNvSpPr>
          <p:nvPr>
            <p:ph type="subTitle" idx="1"/>
          </p:nvPr>
        </p:nvSpPr>
        <p:spPr>
          <a:xfrm>
            <a:off x="1797922" y="2501091"/>
            <a:ext cx="9163050" cy="2466573"/>
          </a:xfrm>
          <a:prstGeom prst="rect">
            <a:avLst/>
          </a:prstGeom>
          <a:noFill/>
        </p:spPr>
        <p:txBody>
          <a:bodyPr wrap="square">
            <a:spAutoFit/>
          </a:bodyPr>
          <a:lstStyle/>
          <a:p>
            <a:pPr marL="0" marR="0">
              <a:lnSpc>
                <a:spcPct val="105000"/>
              </a:lnSpc>
              <a:spcBef>
                <a:spcPts val="0"/>
              </a:spcBef>
              <a:spcAft>
                <a:spcPts val="800"/>
              </a:spcAft>
            </a:pPr>
            <a:r>
              <a:rPr lang="en-US" b="1" kern="0" dirty="0">
                <a:effectLst/>
                <a:latin typeface="Times New Roman" panose="02020603050405020304" pitchFamily="18" charset="0"/>
                <a:ea typeface="Calibri" panose="020F0502020204030204" pitchFamily="34" charset="0"/>
                <a:cs typeface="Times New Roman" panose="02020603050405020304" pitchFamily="18" charset="0"/>
              </a:rPr>
              <a:t>Athens University of Economy and Business</a:t>
            </a:r>
          </a:p>
          <a:p>
            <a:pPr marL="0" marR="0" lvl="0" indent="0" defTabSz="914400" rtl="0" eaLnBrk="1" fontAlgn="auto" latinLnBrk="0" hangingPunct="1">
              <a:lnSpc>
                <a:spcPct val="105000"/>
              </a:lnSpc>
              <a:spcBef>
                <a:spcPts val="0"/>
              </a:spcBef>
              <a:spcAft>
                <a:spcPts val="80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Master of Science in “Data Science”</a:t>
            </a:r>
          </a:p>
          <a:p>
            <a:pPr marL="0" marR="0" lvl="0" indent="0" defTabSz="914400" rtl="0" eaLnBrk="1" fontAlgn="auto" latinLnBrk="0" hangingPunct="1">
              <a:lnSpc>
                <a:spcPct val="105000"/>
              </a:lnSpc>
              <a:spcBef>
                <a:spcPts val="0"/>
              </a:spcBef>
              <a:spcAft>
                <a:spcPts val="800"/>
              </a:spcAft>
              <a:buClrTx/>
              <a:buSzTx/>
              <a:buFontTx/>
              <a:buNone/>
              <a:tabLst/>
              <a:defRPr/>
            </a:pPr>
            <a:endParaRPr lang="en-US" sz="16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1" fontAlgn="auto" latinLnBrk="0" hangingPunct="1">
              <a:lnSpc>
                <a:spcPct val="105000"/>
              </a:lnSpc>
              <a:spcBef>
                <a:spcPts val="0"/>
              </a:spcBef>
              <a:spcAft>
                <a:spcPts val="800"/>
              </a:spcAft>
              <a:buClrTx/>
              <a:buSzTx/>
              <a:buFontTx/>
              <a:buNone/>
              <a:tabLst/>
              <a:defRPr/>
            </a:pPr>
            <a:r>
              <a:rPr kumimoji="0" lang="en-US" sz="2000" b="1" i="0" u="sng"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Data Visualization and Communication</a:t>
            </a:r>
          </a:p>
          <a:p>
            <a:pPr marL="0" marR="0" lvl="0" indent="0" defTabSz="914400" rtl="0" eaLnBrk="1" fontAlgn="auto" latinLnBrk="0" hangingPunct="1">
              <a:lnSpc>
                <a:spcPct val="105000"/>
              </a:lnSpc>
              <a:spcBef>
                <a:spcPts val="0"/>
              </a:spcBef>
              <a:spcAft>
                <a:spcPts val="800"/>
              </a:spcAft>
              <a:buClrTx/>
              <a:buSzTx/>
              <a:buFontTx/>
              <a:buNone/>
              <a:tabLst/>
              <a:defRPr/>
            </a:pPr>
            <a:r>
              <a:rPr lang="en-US" sz="20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“Analyzing Bicycle Usage Data from Washington Capital Bikeshare”</a:t>
            </a:r>
          </a:p>
          <a:p>
            <a:pPr marL="0" marR="0" lvl="0" indent="0" defTabSz="914400" rtl="0" eaLnBrk="1" fontAlgn="auto" latinLnBrk="0" hangingPunct="1">
              <a:lnSpc>
                <a:spcPct val="105000"/>
              </a:lnSpc>
              <a:spcBef>
                <a:spcPts val="0"/>
              </a:spcBef>
              <a:spcAft>
                <a:spcPts val="800"/>
              </a:spcAft>
              <a:buClrTx/>
              <a:buSzTx/>
              <a:buFontTx/>
              <a:buNone/>
              <a:tabLst/>
              <a:defRPr/>
            </a:pPr>
            <a:endParaRPr kumimoji="0" lang="el-GR"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8" name="Τίτλος 37">
            <a:extLst>
              <a:ext uri="{FF2B5EF4-FFF2-40B4-BE49-F238E27FC236}">
                <a16:creationId xmlns:a16="http://schemas.microsoft.com/office/drawing/2014/main" id="{342A0B81-04FD-235D-F5BE-E3E4FEA47DAD}"/>
              </a:ext>
            </a:extLst>
          </p:cNvPr>
          <p:cNvSpPr txBox="1">
            <a:spLocks noGrp="1"/>
          </p:cNvSpPr>
          <p:nvPr>
            <p:ph type="ctrTitle"/>
          </p:nvPr>
        </p:nvSpPr>
        <p:spPr>
          <a:xfrm>
            <a:off x="2544514" y="5058987"/>
            <a:ext cx="7669865" cy="2113848"/>
          </a:xfrm>
          <a:prstGeom prst="rect">
            <a:avLst/>
          </a:prstGeom>
          <a:noFill/>
        </p:spPr>
        <p:txBody>
          <a:bodyPr wrap="square">
            <a:spAutoFit/>
          </a:bodyPr>
          <a:lstStyle/>
          <a:p>
            <a:pPr marL="0" marR="0">
              <a:lnSpc>
                <a:spcPct val="105000"/>
              </a:lnSpc>
              <a:spcBef>
                <a:spcPts val="0"/>
              </a:spcBef>
              <a:spcAft>
                <a:spcPts val="800"/>
              </a:spcAft>
            </a:pPr>
            <a:r>
              <a:rPr lang="en-US" sz="1400" b="1" kern="0" dirty="0">
                <a:latin typeface="Times New Roman" panose="02020603050405020304" pitchFamily="18" charset="0"/>
                <a:ea typeface="Calibri" panose="020F0502020204030204" pitchFamily="34" charset="0"/>
                <a:cs typeface="Times New Roman" panose="02020603050405020304" pitchFamily="18" charset="0"/>
              </a:rPr>
              <a:t>STUDENTS</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t>
            </a:r>
            <a:br>
              <a:rPr lang="en-US" sz="1400" kern="0" dirty="0">
                <a:latin typeface="Times New Roman" panose="02020603050405020304" pitchFamily="18" charset="0"/>
                <a:ea typeface="Calibri" panose="020F0502020204030204" pitchFamily="34" charset="0"/>
                <a:cs typeface="Times New Roman" panose="02020603050405020304" pitchFamily="18" charset="0"/>
              </a:rPr>
            </a:br>
            <a:br>
              <a:rPr lang="en-US" sz="1400" kern="0" dirty="0">
                <a:latin typeface="Times New Roman" panose="02020603050405020304" pitchFamily="18" charset="0"/>
                <a:ea typeface="Calibri" panose="020F0502020204030204" pitchFamily="34" charset="0"/>
                <a:cs typeface="Times New Roman" panose="02020603050405020304" pitchFamily="18" charset="0"/>
              </a:rPr>
            </a:br>
            <a:r>
              <a:rPr lang="en-US" sz="1400" kern="0" dirty="0">
                <a:latin typeface="Times New Roman" panose="02020603050405020304" pitchFamily="18" charset="0"/>
                <a:ea typeface="Calibri" panose="020F0502020204030204" pitchFamily="34" charset="0"/>
                <a:cs typeface="Times New Roman" panose="02020603050405020304" pitchFamily="18" charset="0"/>
              </a:rPr>
              <a:t>DROUZAS VASILIS</a:t>
            </a:r>
            <a:br>
              <a:rPr lang="el-GR" sz="1400" kern="0" dirty="0">
                <a:latin typeface="Times New Roman" panose="02020603050405020304" pitchFamily="18" charset="0"/>
                <a:ea typeface="Calibri" panose="020F0502020204030204" pitchFamily="34" charset="0"/>
                <a:cs typeface="Times New Roman" panose="02020603050405020304" pitchFamily="18" charset="0"/>
              </a:rPr>
            </a:br>
            <a:r>
              <a:rPr lang="en-US" sz="1400" kern="0" dirty="0">
                <a:latin typeface="Times New Roman" panose="02020603050405020304" pitchFamily="18" charset="0"/>
                <a:ea typeface="Calibri" panose="020F0502020204030204" pitchFamily="34" charset="0"/>
                <a:cs typeface="Times New Roman" panose="02020603050405020304" pitchFamily="18" charset="0"/>
              </a:rPr>
              <a:t>MONIAKI MELINA</a:t>
            </a:r>
            <a:br>
              <a:rPr lang="el-GR" sz="1400" kern="0" dirty="0">
                <a:latin typeface="Times New Roman" panose="02020603050405020304" pitchFamily="18" charset="0"/>
                <a:ea typeface="Calibri" panose="020F0502020204030204" pitchFamily="34" charset="0"/>
                <a:cs typeface="Times New Roman" panose="02020603050405020304" pitchFamily="18" charset="0"/>
              </a:rPr>
            </a:br>
            <a:r>
              <a:rPr lang="en-US" sz="1400" kern="0" dirty="0">
                <a:latin typeface="Times New Roman" panose="02020603050405020304" pitchFamily="18" charset="0"/>
                <a:ea typeface="Calibri" panose="020F0502020204030204" pitchFamily="34" charset="0"/>
                <a:cs typeface="Times New Roman" panose="02020603050405020304" pitchFamily="18" charset="0"/>
              </a:rPr>
              <a:t>STATHOPOULOS DIMITRIS</a:t>
            </a:r>
            <a:br>
              <a:rPr lang="el-GR" sz="1400" kern="0" dirty="0">
                <a:latin typeface="Times New Roman" panose="02020603050405020304" pitchFamily="18" charset="0"/>
                <a:ea typeface="Calibri" panose="020F0502020204030204" pitchFamily="34" charset="0"/>
                <a:cs typeface="Times New Roman" panose="02020603050405020304" pitchFamily="18" charset="0"/>
              </a:rPr>
            </a:br>
            <a:r>
              <a:rPr lang="en-US" sz="1400" kern="0" dirty="0">
                <a:latin typeface="Times New Roman" panose="02020603050405020304" pitchFamily="18" charset="0"/>
                <a:ea typeface="Calibri" panose="020F0502020204030204" pitchFamily="34" charset="0"/>
                <a:cs typeface="Times New Roman" panose="02020603050405020304" pitchFamily="18" charset="0"/>
              </a:rPr>
              <a:t>TRADALIDIS GIANNIS</a:t>
            </a:r>
            <a:b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br>
            <a:b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br>
            <a:b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29174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3" name="Freeform: Shape 820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05" name="Freeform: Shape 820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C001E3-6B74-C0AA-41DA-25ADDF35783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Monthly Total Rides By Year </a:t>
            </a:r>
          </a:p>
        </p:txBody>
      </p:sp>
      <p:sp>
        <p:nvSpPr>
          <p:cNvPr id="8207" name="Rectangle 82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9" name="Rectangle 82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E2AF2B7D-4B6B-D269-B839-2111A356C3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6868" y="625683"/>
            <a:ext cx="6600317" cy="587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E4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91150D07-C2AF-6122-1B4F-BC5ABD00A94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Distribution of Ride Duration by Membership Type</a:t>
            </a:r>
          </a:p>
        </p:txBody>
      </p:sp>
      <p:pic>
        <p:nvPicPr>
          <p:cNvPr id="4098" name="Picture 2">
            <a:extLst>
              <a:ext uri="{FF2B5EF4-FFF2-40B4-BE49-F238E27FC236}">
                <a16:creationId xmlns:a16="http://schemas.microsoft.com/office/drawing/2014/main" id="{068982E4-C201-9870-609B-F847749E7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639" y="1190443"/>
            <a:ext cx="7439422" cy="464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2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0D6BDA-7C6C-877D-BC07-9ACBA53B06E9}"/>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Bike Usage Percentage by Member Type and Bike Type</a:t>
            </a:r>
          </a:p>
        </p:txBody>
      </p:sp>
      <p:pic>
        <p:nvPicPr>
          <p:cNvPr id="9220" name="Picture 4">
            <a:extLst>
              <a:ext uri="{FF2B5EF4-FFF2-40B4-BE49-F238E27FC236}">
                <a16:creationId xmlns:a16="http://schemas.microsoft.com/office/drawing/2014/main" id="{85808DF4-BBAB-C861-1FF2-4EEDA9863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745" y="969645"/>
            <a:ext cx="8051255" cy="555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5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Close-up of a bike seat in laneway">
            <a:extLst>
              <a:ext uri="{FF2B5EF4-FFF2-40B4-BE49-F238E27FC236}">
                <a16:creationId xmlns:a16="http://schemas.microsoft.com/office/drawing/2014/main" id="{C6E503C7-A92D-76A2-3465-62DDA143D053}"/>
              </a:ext>
            </a:extLst>
          </p:cNvPr>
          <p:cNvPicPr>
            <a:picLocks noChangeAspect="1"/>
          </p:cNvPicPr>
          <p:nvPr/>
        </p:nvPicPr>
        <p:blipFill rotWithShape="1">
          <a:blip r:embed="rId2">
            <a:alphaModFix/>
          </a:blip>
          <a:srcRect t="15730"/>
          <a:stretch/>
        </p:blipFill>
        <p:spPr>
          <a:xfrm>
            <a:off x="20" y="10"/>
            <a:ext cx="12191979" cy="6857990"/>
          </a:xfrm>
          <a:prstGeom prst="rect">
            <a:avLst/>
          </a:prstGeom>
        </p:spPr>
      </p:pic>
      <p:sp>
        <p:nvSpPr>
          <p:cNvPr id="27" name="Rectangle 26">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5D56B86E-C322-E6B9-CA2A-EFBB5D1B8243}"/>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dirty="0">
                <a:solidFill>
                  <a:srgbClr val="FFFFFF"/>
                </a:solidFill>
              </a:rPr>
              <a:t>Bike Type and Station Revenue</a:t>
            </a:r>
          </a:p>
        </p:txBody>
      </p:sp>
      <p:sp>
        <p:nvSpPr>
          <p:cNvPr id="29" name="Rectangle 28">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31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12A0B-1709-6F29-3AE4-C008EBA228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Yearly total </a:t>
            </a:r>
            <a:r>
              <a:rPr lang="en-US" sz="4800" dirty="0"/>
              <a:t>profit </a:t>
            </a:r>
            <a:r>
              <a:rPr lang="en-US" sz="4800" kern="1200" dirty="0">
                <a:solidFill>
                  <a:schemeClr val="tx1"/>
                </a:solidFill>
                <a:latin typeface="+mj-lt"/>
                <a:ea typeface="+mj-ea"/>
                <a:cs typeface="+mj-cs"/>
              </a:rPr>
              <a:t>per membership type</a:t>
            </a: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75B780C7-C9FB-0114-9F4E-0823F5D21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290" y="256764"/>
            <a:ext cx="6718467" cy="597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7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AC208-F202-4C0C-E233-ECF9F90825E7}"/>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000" kern="1200">
                <a:solidFill>
                  <a:srgbClr val="FFFFFF"/>
                </a:solidFill>
                <a:latin typeface="+mj-lt"/>
                <a:ea typeface="+mj-ea"/>
                <a:cs typeface="+mj-cs"/>
              </a:rPr>
              <a:t>Total Revenue by Bike Type</a:t>
            </a:r>
          </a:p>
        </p:txBody>
      </p:sp>
      <p:pic>
        <p:nvPicPr>
          <p:cNvPr id="6" name="Picture 5">
            <a:extLst>
              <a:ext uri="{FF2B5EF4-FFF2-40B4-BE49-F238E27FC236}">
                <a16:creationId xmlns:a16="http://schemas.microsoft.com/office/drawing/2014/main" id="{7F727ED6-8548-783B-50F0-11F60AA96A74}"/>
              </a:ext>
            </a:extLst>
          </p:cNvPr>
          <p:cNvPicPr>
            <a:picLocks noChangeAspect="1"/>
          </p:cNvPicPr>
          <p:nvPr/>
        </p:nvPicPr>
        <p:blipFill>
          <a:blip r:embed="rId2"/>
          <a:stretch>
            <a:fillRect/>
          </a:stretch>
        </p:blipFill>
        <p:spPr>
          <a:xfrm>
            <a:off x="5330728" y="76718"/>
            <a:ext cx="6231321" cy="3400425"/>
          </a:xfrm>
          <a:prstGeom prst="rect">
            <a:avLst/>
          </a:prstGeom>
        </p:spPr>
      </p:pic>
      <p:pic>
        <p:nvPicPr>
          <p:cNvPr id="4104" name="Picture 8">
            <a:extLst>
              <a:ext uri="{FF2B5EF4-FFF2-40B4-BE49-F238E27FC236}">
                <a16:creationId xmlns:a16="http://schemas.microsoft.com/office/drawing/2014/main" id="{89DB2F2B-6E5F-63A6-B9F3-8686F247A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677" y="3632616"/>
            <a:ext cx="3554627" cy="296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1" name="Rectangle 514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ACF7F-C0DB-79AC-B930-DF4D1AE34A37}"/>
              </a:ext>
            </a:extLst>
          </p:cNvPr>
          <p:cNvSpPr>
            <a:spLocks noGrp="1"/>
          </p:cNvSpPr>
          <p:nvPr>
            <p:ph type="title"/>
          </p:nvPr>
        </p:nvSpPr>
        <p:spPr>
          <a:xfrm>
            <a:off x="605693"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j-lt"/>
                <a:ea typeface="+mj-ea"/>
                <a:cs typeface="+mj-cs"/>
              </a:rPr>
              <a:t>Total Profit over time for top Stations</a:t>
            </a:r>
          </a:p>
        </p:txBody>
      </p:sp>
      <p:pic>
        <p:nvPicPr>
          <p:cNvPr id="6148" name="Picture 4">
            <a:extLst>
              <a:ext uri="{FF2B5EF4-FFF2-40B4-BE49-F238E27FC236}">
                <a16:creationId xmlns:a16="http://schemas.microsoft.com/office/drawing/2014/main" id="{74776496-23FC-FAB3-98BB-2BFA8C009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39" y="1388303"/>
            <a:ext cx="10642542" cy="532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lowchart: Document 717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22BDB-707B-F244-C39D-F46A5AAF2B9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Most</a:t>
            </a:r>
            <a:r>
              <a:rPr lang="en-US" sz="3200" dirty="0">
                <a:solidFill>
                  <a:srgbClr val="FFFFFF"/>
                </a:solidFill>
              </a:rPr>
              <a:t> </a:t>
            </a:r>
            <a:r>
              <a:rPr lang="en-US" sz="3200" kern="1200" dirty="0">
                <a:solidFill>
                  <a:srgbClr val="FFFFFF"/>
                </a:solidFill>
                <a:latin typeface="+mj-lt"/>
                <a:ea typeface="+mj-ea"/>
                <a:cs typeface="+mj-cs"/>
              </a:rPr>
              <a:t>Profitable Stations over the years</a:t>
            </a:r>
          </a:p>
        </p:txBody>
      </p:sp>
      <p:pic>
        <p:nvPicPr>
          <p:cNvPr id="7170" name="Picture 2">
            <a:extLst>
              <a:ext uri="{FF2B5EF4-FFF2-40B4-BE49-F238E27FC236}">
                <a16:creationId xmlns:a16="http://schemas.microsoft.com/office/drawing/2014/main" id="{C5748FDE-3D51-1DB2-E0DF-93E88C7557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9157" y="414840"/>
            <a:ext cx="7877088" cy="54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0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C0F426-5404-656A-BC0F-8967981896D7}"/>
              </a:ext>
            </a:extLst>
          </p:cNvPr>
          <p:cNvSpPr txBox="1"/>
          <p:nvPr/>
        </p:nvSpPr>
        <p:spPr>
          <a:xfrm>
            <a:off x="821725" y="195876"/>
            <a:ext cx="2840182" cy="2371148"/>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Top 20 Most Common Bike Routes</a:t>
            </a:r>
          </a:p>
        </p:txBody>
      </p:sp>
      <p:pic>
        <p:nvPicPr>
          <p:cNvPr id="5" name="Θέση περιεχομένου 4" descr="Εικόνα που περιέχει κύκλος, πολυχρωμία, διάγραμμα, σχεδίαση&#10;&#10;Περιγραφή που δημιουργήθηκε αυτόματα">
            <a:extLst>
              <a:ext uri="{FF2B5EF4-FFF2-40B4-BE49-F238E27FC236}">
                <a16:creationId xmlns:a16="http://schemas.microsoft.com/office/drawing/2014/main" id="{1118ACB2-F0B7-F01B-358E-8B3BCDB33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6225" y="452284"/>
            <a:ext cx="7992766" cy="5774772"/>
          </a:xfrm>
          <a:prstGeom prst="rect">
            <a:avLst/>
          </a:prstGeom>
        </p:spPr>
      </p:pic>
    </p:spTree>
    <p:extLst>
      <p:ext uri="{BB962C8B-B14F-4D97-AF65-F5344CB8AC3E}">
        <p14:creationId xmlns:p14="http://schemas.microsoft.com/office/powerpoint/2010/main" val="428337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09986E-517E-80AB-E520-21E206802B83}"/>
              </a:ext>
            </a:extLst>
          </p:cNvPr>
          <p:cNvSpPr txBox="1"/>
          <p:nvPr/>
        </p:nvSpPr>
        <p:spPr>
          <a:xfrm>
            <a:off x="1632155" y="304800"/>
            <a:ext cx="4672176" cy="369332"/>
          </a:xfrm>
          <a:prstGeom prst="rect">
            <a:avLst/>
          </a:prstGeom>
          <a:noFill/>
        </p:spPr>
        <p:txBody>
          <a:bodyPr wrap="none" rtlCol="0">
            <a:spAutoFit/>
          </a:bodyPr>
          <a:lstStyle/>
          <a:p>
            <a:r>
              <a:rPr lang="en-US" dirty="0"/>
              <a:t>Most Profitable Station By Rides and Revenue</a:t>
            </a:r>
          </a:p>
        </p:txBody>
      </p:sp>
      <p:pic>
        <p:nvPicPr>
          <p:cNvPr id="11" name="Picture 10">
            <a:extLst>
              <a:ext uri="{FF2B5EF4-FFF2-40B4-BE49-F238E27FC236}">
                <a16:creationId xmlns:a16="http://schemas.microsoft.com/office/drawing/2014/main" id="{62D4AB3C-CF9B-2321-3A8D-D2CD6D433F6E}"/>
              </a:ext>
            </a:extLst>
          </p:cNvPr>
          <p:cNvPicPr>
            <a:picLocks noChangeAspect="1"/>
          </p:cNvPicPr>
          <p:nvPr/>
        </p:nvPicPr>
        <p:blipFill>
          <a:blip r:embed="rId2"/>
          <a:stretch>
            <a:fillRect/>
          </a:stretch>
        </p:blipFill>
        <p:spPr>
          <a:xfrm>
            <a:off x="765477" y="821616"/>
            <a:ext cx="10661045" cy="5574362"/>
          </a:xfrm>
          <a:prstGeom prst="rect">
            <a:avLst/>
          </a:prstGeom>
        </p:spPr>
      </p:pic>
    </p:spTree>
    <p:extLst>
      <p:ext uri="{BB962C8B-B14F-4D97-AF65-F5344CB8AC3E}">
        <p14:creationId xmlns:p14="http://schemas.microsoft.com/office/powerpoint/2010/main" val="14128481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 name="Picture 19" descr="A person in a suit riding a bicycle&#10;&#10;Description automatically generated">
            <a:extLst>
              <a:ext uri="{FF2B5EF4-FFF2-40B4-BE49-F238E27FC236}">
                <a16:creationId xmlns:a16="http://schemas.microsoft.com/office/drawing/2014/main" id="{942B0131-06F9-ADA0-7129-B36FE40910CB}"/>
              </a:ext>
            </a:extLst>
          </p:cNvPr>
          <p:cNvPicPr>
            <a:picLocks noChangeAspect="1"/>
          </p:cNvPicPr>
          <p:nvPr/>
        </p:nvPicPr>
        <p:blipFill rotWithShape="1">
          <a:blip r:embed="rId2"/>
          <a:srcRect l="16853" r="21625"/>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27" name="Freeform: Shape 26">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29" name="Freeform: Shape 28">
            <a:extLst>
              <a:ext uri="{FF2B5EF4-FFF2-40B4-BE49-F238E27FC236}">
                <a16:creationId xmlns:a16="http://schemas.microsoft.com/office/drawing/2014/main" id="{CA35125A-A1A4-40EB-B5EE-4371BC4DD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47004" cy="6858000"/>
          </a:xfrm>
          <a:custGeom>
            <a:avLst/>
            <a:gdLst>
              <a:gd name="connsiteX0" fmla="*/ 39602 w 7347004"/>
              <a:gd name="connsiteY0" fmla="*/ 0 h 6858000"/>
              <a:gd name="connsiteX1" fmla="*/ 5675927 w 7347004"/>
              <a:gd name="connsiteY1" fmla="*/ 0 h 6858000"/>
              <a:gd name="connsiteX2" fmla="*/ 5698706 w 7347004"/>
              <a:gd name="connsiteY2" fmla="*/ 14997 h 6858000"/>
              <a:gd name="connsiteX3" fmla="*/ 7347004 w 7347004"/>
              <a:gd name="connsiteY3" fmla="*/ 3621656 h 6858000"/>
              <a:gd name="connsiteX4" fmla="*/ 5417159 w 7347004"/>
              <a:gd name="connsiteY4" fmla="*/ 6374814 h 6858000"/>
              <a:gd name="connsiteX5" fmla="*/ 4885213 w 7347004"/>
              <a:gd name="connsiteY5" fmla="*/ 6780599 h 6858000"/>
              <a:gd name="connsiteX6" fmla="*/ 4770148 w 7347004"/>
              <a:gd name="connsiteY6" fmla="*/ 6858000 h 6858000"/>
              <a:gd name="connsiteX7" fmla="*/ 850790 w 7347004"/>
              <a:gd name="connsiteY7" fmla="*/ 6858000 h 6858000"/>
              <a:gd name="connsiteX8" fmla="*/ 39602 w 7347004"/>
              <a:gd name="connsiteY8" fmla="*/ 6858000 h 6858000"/>
              <a:gd name="connsiteX9" fmla="*/ 0 w 7347004"/>
              <a:gd name="connsiteY9" fmla="*/ 6858000 h 6858000"/>
              <a:gd name="connsiteX10" fmla="*/ 0 w 7347004"/>
              <a:gd name="connsiteY10" fmla="*/ 1 h 6858000"/>
              <a:gd name="connsiteX11" fmla="*/ 39602 w 7347004"/>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004" h="6858000">
                <a:moveTo>
                  <a:pt x="39602" y="0"/>
                </a:moveTo>
                <a:lnTo>
                  <a:pt x="5675927" y="0"/>
                </a:lnTo>
                <a:lnTo>
                  <a:pt x="5698706" y="14997"/>
                </a:lnTo>
                <a:cubicBezTo>
                  <a:pt x="6756281" y="754641"/>
                  <a:pt x="7347004" y="2093192"/>
                  <a:pt x="7347004" y="3621656"/>
                </a:cubicBezTo>
                <a:cubicBezTo>
                  <a:pt x="7347004" y="4969131"/>
                  <a:pt x="6390781" y="5602839"/>
                  <a:pt x="5417159" y="6374814"/>
                </a:cubicBezTo>
                <a:cubicBezTo>
                  <a:pt x="5239858" y="6515397"/>
                  <a:pt x="5064178" y="6653108"/>
                  <a:pt x="4885213" y="6780599"/>
                </a:cubicBezTo>
                <a:lnTo>
                  <a:pt x="4770148" y="6858000"/>
                </a:lnTo>
                <a:lnTo>
                  <a:pt x="850790" y="6858000"/>
                </a:lnTo>
                <a:lnTo>
                  <a:pt x="39602" y="6858000"/>
                </a:lnTo>
                <a:lnTo>
                  <a:pt x="0" y="6858000"/>
                </a:lnTo>
                <a:lnTo>
                  <a:pt x="0" y="1"/>
                </a:lnTo>
                <a:lnTo>
                  <a:pt x="39602" y="1"/>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31" name="Freeform: Shape 30">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Θέση περιεχομένου 2">
            <a:extLst>
              <a:ext uri="{FF2B5EF4-FFF2-40B4-BE49-F238E27FC236}">
                <a16:creationId xmlns:a16="http://schemas.microsoft.com/office/drawing/2014/main" id="{3CE70343-293A-DD7E-6DA0-A556873E0FB5}"/>
              </a:ext>
            </a:extLst>
          </p:cNvPr>
          <p:cNvSpPr>
            <a:spLocks noGrp="1"/>
          </p:cNvSpPr>
          <p:nvPr>
            <p:ph idx="1"/>
          </p:nvPr>
        </p:nvSpPr>
        <p:spPr>
          <a:xfrm>
            <a:off x="1179577" y="2312988"/>
            <a:ext cx="5084746" cy="3651250"/>
          </a:xfrm>
        </p:spPr>
        <p:txBody>
          <a:bodyPr>
            <a:normAutofit lnSpcReduction="10000"/>
          </a:bodyPr>
          <a:lstStyle/>
          <a:p>
            <a:pPr>
              <a:buFont typeface="Wingdings" panose="05000000000000000000" pitchFamily="2" charset="2"/>
              <a:buChar char="Ø"/>
            </a:pPr>
            <a:r>
              <a:rPr lang="en-US" sz="1100" b="1" dirty="0">
                <a:latin typeface="Times New Roman" panose="02020603050405020304" pitchFamily="18" charset="0"/>
                <a:cs typeface="Times New Roman" panose="02020603050405020304" pitchFamily="18" charset="0"/>
              </a:rPr>
              <a:t>Aim of the study:</a:t>
            </a:r>
          </a:p>
          <a:p>
            <a:pPr>
              <a:buFont typeface="Wingdings" panose="05000000000000000000" pitchFamily="2" charset="2"/>
              <a:buChar char="Ø"/>
            </a:pPr>
            <a:endParaRPr lang="en-US" sz="1100" b="1"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Explore </a:t>
            </a:r>
            <a:r>
              <a:rPr lang="en-US" sz="1100" b="1" dirty="0">
                <a:latin typeface="Times New Roman" panose="02020603050405020304" pitchFamily="18" charset="0"/>
                <a:cs typeface="Times New Roman" panose="02020603050405020304" pitchFamily="18" charset="0"/>
              </a:rPr>
              <a:t>bicycle usage data </a:t>
            </a:r>
            <a:r>
              <a:rPr lang="en-US" sz="1100" dirty="0">
                <a:latin typeface="Times New Roman" panose="02020603050405020304" pitchFamily="18" charset="0"/>
                <a:cs typeface="Times New Roman" panose="02020603050405020304" pitchFamily="18" charset="0"/>
              </a:rPr>
              <a:t>from the Washington Capital Bikeshare system</a:t>
            </a:r>
          </a:p>
          <a:p>
            <a:r>
              <a:rPr lang="en-US" sz="1100" dirty="0">
                <a:latin typeface="Times New Roman" panose="02020603050405020304" pitchFamily="18" charset="0"/>
                <a:cs typeface="Times New Roman" panose="02020603050405020304" pitchFamily="18" charset="0"/>
              </a:rPr>
              <a:t>Analyze data from </a:t>
            </a:r>
            <a:r>
              <a:rPr lang="en-US" sz="1100" b="1" dirty="0">
                <a:latin typeface="Times New Roman" panose="02020603050405020304" pitchFamily="18" charset="0"/>
                <a:cs typeface="Times New Roman" panose="02020603050405020304" pitchFamily="18" charset="0"/>
              </a:rPr>
              <a:t>January to April </a:t>
            </a:r>
            <a:r>
              <a:rPr lang="en-US" sz="1100" dirty="0">
                <a:latin typeface="Times New Roman" panose="02020603050405020304" pitchFamily="18" charset="0"/>
                <a:cs typeface="Times New Roman" panose="02020603050405020304" pitchFamily="18" charset="0"/>
              </a:rPr>
              <a:t>of the years </a:t>
            </a:r>
            <a:r>
              <a:rPr lang="en-US" sz="1100" b="1" dirty="0">
                <a:latin typeface="Times New Roman" panose="02020603050405020304" pitchFamily="18" charset="0"/>
                <a:cs typeface="Times New Roman" panose="02020603050405020304" pitchFamily="18" charset="0"/>
              </a:rPr>
              <a:t>2020, 2021, 2022, and 2023</a:t>
            </a:r>
          </a:p>
          <a:p>
            <a:pPr marL="0" indent="0">
              <a:buNone/>
            </a:pPr>
            <a:r>
              <a:rPr lang="en-US" sz="900" b="0" i="0" dirty="0">
                <a:solidFill>
                  <a:srgbClr val="000000"/>
                </a:solidFill>
                <a:effectLst/>
                <a:latin typeface="inherit"/>
              </a:rPr>
              <a:t>On April 2, Governor Inslee announced that the stay at home order would be extended through at least May 4.</a:t>
            </a:r>
          </a:p>
          <a:p>
            <a:pPr marL="0" indent="0">
              <a:buNone/>
            </a:pPr>
            <a:endParaRPr lang="en-US" sz="11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100" b="1" dirty="0">
                <a:latin typeface="Times New Roman" panose="02020603050405020304" pitchFamily="18" charset="0"/>
                <a:cs typeface="Times New Roman" panose="02020603050405020304" pitchFamily="18" charset="0"/>
              </a:rPr>
              <a:t>Approach:</a:t>
            </a:r>
          </a:p>
          <a:p>
            <a:pPr>
              <a:buFont typeface="Wingdings" panose="05000000000000000000" pitchFamily="2" charset="2"/>
              <a:buChar char="Ø"/>
            </a:pPr>
            <a:endParaRPr lang="en-US" sz="1100" b="1" dirty="0">
              <a:latin typeface="Times New Roman" panose="02020603050405020304" pitchFamily="18" charset="0"/>
              <a:cs typeface="Times New Roman" panose="02020603050405020304" pitchFamily="18" charset="0"/>
            </a:endParaRPr>
          </a:p>
          <a:p>
            <a:pPr marL="0" indent="0">
              <a:buNone/>
            </a:pPr>
            <a:r>
              <a:rPr lang="en-US" sz="1100" dirty="0">
                <a:latin typeface="Times New Roman" panose="02020603050405020304" pitchFamily="18" charset="0"/>
                <a:cs typeface="Times New Roman" panose="02020603050405020304" pitchFamily="18" charset="0"/>
              </a:rPr>
              <a:t>Explore the dataset to:</a:t>
            </a:r>
          </a:p>
          <a:p>
            <a:r>
              <a:rPr lang="en-US" sz="1100" dirty="0">
                <a:latin typeface="Times New Roman" panose="02020603050405020304" pitchFamily="18" charset="0"/>
                <a:cs typeface="Times New Roman" panose="02020603050405020304" pitchFamily="18" charset="0"/>
              </a:rPr>
              <a:t>Analyze usage patterns across different time periods</a:t>
            </a:r>
          </a:p>
          <a:p>
            <a:r>
              <a:rPr lang="en-US" sz="1100" dirty="0">
                <a:latin typeface="Times New Roman" panose="02020603050405020304" pitchFamily="18" charset="0"/>
                <a:cs typeface="Times New Roman" panose="02020603050405020304" pitchFamily="18" charset="0"/>
              </a:rPr>
              <a:t>Determine the most commonly used bike types and member subscription types</a:t>
            </a:r>
          </a:p>
          <a:p>
            <a:r>
              <a:rPr lang="en-US" sz="1100" dirty="0">
                <a:latin typeface="Times New Roman" panose="02020603050405020304" pitchFamily="18" charset="0"/>
                <a:cs typeface="Times New Roman" panose="02020603050405020304" pitchFamily="18" charset="0"/>
              </a:rPr>
              <a:t>Identify the stations and routes that are most frequently used</a:t>
            </a:r>
          </a:p>
          <a:p>
            <a:r>
              <a:rPr lang="en-US" sz="1100" dirty="0">
                <a:latin typeface="Times New Roman" panose="02020603050405020304" pitchFamily="18" charset="0"/>
                <a:cs typeface="Times New Roman" panose="02020603050405020304" pitchFamily="18" charset="0"/>
              </a:rPr>
              <a:t>Evaluate the profitability</a:t>
            </a:r>
            <a:r>
              <a:rPr lang="el-GR"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of the top stations and bike types.</a:t>
            </a:r>
            <a:endParaRPr lang="el-G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7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Hand with red strings">
            <a:extLst>
              <a:ext uri="{FF2B5EF4-FFF2-40B4-BE49-F238E27FC236}">
                <a16:creationId xmlns:a16="http://schemas.microsoft.com/office/drawing/2014/main" id="{F15EC714-D428-C1B8-3E7B-0FD6261E6D41}"/>
              </a:ext>
            </a:extLst>
          </p:cNvPr>
          <p:cNvPicPr>
            <a:picLocks noChangeAspect="1"/>
          </p:cNvPicPr>
          <p:nvPr/>
        </p:nvPicPr>
        <p:blipFill rotWithShape="1">
          <a:blip r:embed="rId2">
            <a:alphaModFix amt="50000"/>
          </a:blip>
          <a:srcRect t="6050" b="9681"/>
          <a:stretch/>
        </p:blipFill>
        <p:spPr>
          <a:xfrm>
            <a:off x="20" y="10"/>
            <a:ext cx="12191979" cy="6857990"/>
          </a:xfrm>
          <a:prstGeom prst="rect">
            <a:avLst/>
          </a:prstGeom>
        </p:spPr>
      </p:pic>
      <p:sp>
        <p:nvSpPr>
          <p:cNvPr id="2" name="Title 1">
            <a:extLst>
              <a:ext uri="{FF2B5EF4-FFF2-40B4-BE49-F238E27FC236}">
                <a16:creationId xmlns:a16="http://schemas.microsoft.com/office/drawing/2014/main" id="{ACDE6B60-3FD2-6C6F-AFCE-AFC11FC78868}"/>
              </a:ext>
            </a:extLst>
          </p:cNvPr>
          <p:cNvSpPr>
            <a:spLocks noGrp="1"/>
          </p:cNvSpPr>
          <p:nvPr>
            <p:ph type="title"/>
          </p:nvPr>
        </p:nvSpPr>
        <p:spPr>
          <a:xfrm>
            <a:off x="762000" y="1137434"/>
            <a:ext cx="7848600" cy="3204429"/>
          </a:xfrm>
        </p:spPr>
        <p:txBody>
          <a:bodyPr vert="horz" lIns="91440" tIns="45720" rIns="91440" bIns="45720" rtlCol="0" anchor="t">
            <a:normAutofit/>
          </a:bodyPr>
          <a:lstStyle/>
          <a:p>
            <a:r>
              <a:rPr lang="en-US" sz="4000" dirty="0">
                <a:solidFill>
                  <a:srgbClr val="FFFFFF"/>
                </a:solidFill>
              </a:rPr>
              <a:t>Tableau Interactive Plots Following</a:t>
            </a:r>
          </a:p>
        </p:txBody>
      </p:sp>
      <p:cxnSp>
        <p:nvCxnSpPr>
          <p:cNvPr id="21" name="Straight Connector 2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15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816C4F-D47C-A426-F3B4-2D3CD8817A74}"/>
              </a:ext>
            </a:extLst>
          </p:cNvPr>
          <p:cNvSpPr>
            <a:spLocks noGrp="1"/>
          </p:cNvSpPr>
          <p:nvPr>
            <p:ph type="title"/>
          </p:nvPr>
        </p:nvSpPr>
        <p:spPr>
          <a:xfrm>
            <a:off x="639097" y="18255"/>
            <a:ext cx="10515600" cy="1325563"/>
          </a:xfrm>
        </p:spPr>
        <p:txBody>
          <a:bodyPr/>
          <a:lstStyle/>
          <a:p>
            <a:r>
              <a:rPr lang="en-US"/>
              <a:t>Conclusions</a:t>
            </a:r>
            <a:endParaRPr lang="el-GR" dirty="0"/>
          </a:p>
        </p:txBody>
      </p:sp>
      <p:sp>
        <p:nvSpPr>
          <p:cNvPr id="3" name="Θέση περιεχομένου 2">
            <a:extLst>
              <a:ext uri="{FF2B5EF4-FFF2-40B4-BE49-F238E27FC236}">
                <a16:creationId xmlns:a16="http://schemas.microsoft.com/office/drawing/2014/main" id="{28A0874B-9A51-F761-5822-0D20807C10E7}"/>
              </a:ext>
            </a:extLst>
          </p:cNvPr>
          <p:cNvSpPr>
            <a:spLocks noGrp="1"/>
          </p:cNvSpPr>
          <p:nvPr>
            <p:ph idx="1"/>
          </p:nvPr>
        </p:nvSpPr>
        <p:spPr>
          <a:xfrm>
            <a:off x="639097" y="1268361"/>
            <a:ext cx="10714703" cy="4908602"/>
          </a:xfrm>
        </p:spPr>
        <p:txBody>
          <a:bodyPr>
            <a:normAutofit fontScale="77500" lnSpcReduction="20000"/>
          </a:bodyPr>
          <a:lstStyle/>
          <a:p>
            <a:r>
              <a:rPr lang="en-US" b="0" i="0">
                <a:effectLst/>
                <a:latin typeface="gg sans"/>
              </a:rPr>
              <a:t>Yearly </a:t>
            </a:r>
            <a:r>
              <a:rPr lang="en-US" b="0" i="0" dirty="0">
                <a:effectLst/>
                <a:latin typeface="gg sans"/>
              </a:rPr>
              <a:t>growing trend in bike ride and usage. </a:t>
            </a:r>
            <a:endParaRPr lang="el-GR" b="0" i="0" dirty="0">
              <a:effectLst/>
              <a:latin typeface="gg sans"/>
            </a:endParaRPr>
          </a:p>
          <a:p>
            <a:r>
              <a:rPr lang="en-US" b="0" i="0" dirty="0">
                <a:effectLst/>
                <a:latin typeface="gg sans"/>
              </a:rPr>
              <a:t>Concentrated amounts for ride starts around Washington Alexandria etc. </a:t>
            </a:r>
            <a:endParaRPr lang="el-GR" b="0" i="0" dirty="0">
              <a:effectLst/>
              <a:latin typeface="gg sans"/>
            </a:endParaRPr>
          </a:p>
          <a:p>
            <a:r>
              <a:rPr lang="en-US" b="0" i="0" dirty="0">
                <a:effectLst/>
                <a:latin typeface="gg sans"/>
              </a:rPr>
              <a:t>Peak Usage 8:00a.m. to 19:00p.m.</a:t>
            </a:r>
            <a:endParaRPr lang="el-GR" b="0" i="0" dirty="0">
              <a:effectLst/>
              <a:latin typeface="gg sans"/>
            </a:endParaRPr>
          </a:p>
          <a:p>
            <a:r>
              <a:rPr lang="en-US" b="0" i="0" dirty="0">
                <a:effectLst/>
                <a:latin typeface="gg sans"/>
              </a:rPr>
              <a:t>Member subscription offers a 45-minute free ride period, which could influence members to favor shorter rides or attract riders who anticipate taking primarily shorter trips.</a:t>
            </a:r>
            <a:endParaRPr lang="el-GR" b="0" i="0" dirty="0">
              <a:effectLst/>
              <a:latin typeface="gg sans"/>
            </a:endParaRPr>
          </a:p>
          <a:p>
            <a:r>
              <a:rPr lang="en-US" b="0" i="0" dirty="0">
                <a:effectLst/>
                <a:latin typeface="gg sans"/>
              </a:rPr>
              <a:t> From 2021 to 2023, both member and casual rider groups exhibited an upward trend in total rides from January to April, potentially due to improving weather conditions during the spring months</a:t>
            </a:r>
            <a:r>
              <a:rPr lang="el-GR" b="0" i="0" dirty="0">
                <a:effectLst/>
                <a:latin typeface="gg sans"/>
              </a:rPr>
              <a:t>.</a:t>
            </a:r>
          </a:p>
          <a:p>
            <a:r>
              <a:rPr lang="en-US" b="0" i="0" dirty="0">
                <a:effectLst/>
                <a:latin typeface="gg sans"/>
              </a:rPr>
              <a:t> Even though the docked bike is rarely used, it brings the greatest profit to the company, because its users do lengthy rides. </a:t>
            </a:r>
            <a:endParaRPr lang="el-GR" dirty="0">
              <a:latin typeface="gg sans"/>
            </a:endParaRPr>
          </a:p>
          <a:p>
            <a:r>
              <a:rPr lang="en-US" b="0" i="0" dirty="0">
                <a:effectLst/>
                <a:latin typeface="gg sans"/>
              </a:rPr>
              <a:t>The most profitable stations are the most central ones. </a:t>
            </a:r>
            <a:endParaRPr lang="el-GR" dirty="0">
              <a:latin typeface="gg sans"/>
            </a:endParaRPr>
          </a:p>
          <a:p>
            <a:r>
              <a:rPr lang="en-US" b="0" i="0" dirty="0">
                <a:effectLst/>
                <a:latin typeface="gg sans"/>
              </a:rPr>
              <a:t>2020, with the pandemic and the quarantine measures, diminished the use of bicycles &amp; the company’s profit.</a:t>
            </a:r>
            <a:endParaRPr lang="el-GR" b="0" i="0" dirty="0">
              <a:effectLst/>
              <a:latin typeface="gg sans"/>
            </a:endParaRPr>
          </a:p>
          <a:p>
            <a:r>
              <a:rPr lang="en-US" b="0" i="0" dirty="0">
                <a:effectLst/>
                <a:latin typeface="gg sans"/>
              </a:rPr>
              <a:t>The most common bike routes are concentrated around stations near the capital, indicating high activity in these areas.</a:t>
            </a:r>
            <a:br>
              <a:rPr lang="en-US" dirty="0"/>
            </a:br>
            <a:endParaRPr lang="el-GR" dirty="0"/>
          </a:p>
        </p:txBody>
      </p:sp>
    </p:spTree>
    <p:extLst>
      <p:ext uri="{BB962C8B-B14F-4D97-AF65-F5344CB8AC3E}">
        <p14:creationId xmlns:p14="http://schemas.microsoft.com/office/powerpoint/2010/main" val="89419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84B34AA-27B1-06F2-302B-C01BA4730189}"/>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latin typeface="+mj-lt"/>
                <a:ea typeface="+mj-ea"/>
                <a:cs typeface="+mj-cs"/>
              </a:rPr>
              <a:t>Total Rides by Year</a:t>
            </a:r>
          </a:p>
        </p:txBody>
      </p:sp>
      <p:cxnSp>
        <p:nvCxnSpPr>
          <p:cNvPr id="1041" name="Straight Connector 104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Content Placeholder 9">
            <a:extLst>
              <a:ext uri="{FF2B5EF4-FFF2-40B4-BE49-F238E27FC236}">
                <a16:creationId xmlns:a16="http://schemas.microsoft.com/office/drawing/2014/main" id="{48E4EF49-88AB-6F29-83BB-293214576962}"/>
              </a:ext>
            </a:extLst>
          </p:cNvPr>
          <p:cNvSpPr>
            <a:spLocks noGrp="1"/>
          </p:cNvSpPr>
          <p:nvPr>
            <p:ph idx="1"/>
          </p:nvPr>
        </p:nvSpPr>
        <p:spPr>
          <a:xfrm>
            <a:off x="761840" y="2551176"/>
            <a:ext cx="4544762" cy="3602935"/>
          </a:xfrm>
        </p:spPr>
        <p:txBody>
          <a:bodyPr vert="horz" lIns="91440" tIns="45720" rIns="91440" bIns="45720" rtlCol="0">
            <a:normAutofit/>
          </a:bodyPr>
          <a:lstStyle/>
          <a:p>
            <a:pPr marL="0" indent="0">
              <a:buNone/>
            </a:pPr>
            <a:r>
              <a:rPr lang="en-US" sz="2000" b="1" dirty="0"/>
              <a:t>G</a:t>
            </a:r>
            <a:r>
              <a:rPr lang="en-US" sz="2000" b="1" kern="1200" dirty="0">
                <a:latin typeface="+mn-lt"/>
                <a:ea typeface="+mn-ea"/>
                <a:cs typeface="+mn-cs"/>
              </a:rPr>
              <a:t>rowing trend </a:t>
            </a:r>
            <a:r>
              <a:rPr lang="en-US" sz="2000" kern="1200" dirty="0">
                <a:latin typeface="+mn-lt"/>
                <a:ea typeface="+mn-ea"/>
                <a:cs typeface="+mn-cs"/>
              </a:rPr>
              <a:t>in bike usage over the years</a:t>
            </a:r>
          </a:p>
        </p:txBody>
      </p:sp>
      <p:pic>
        <p:nvPicPr>
          <p:cNvPr id="2050" name="Picture 2">
            <a:extLst>
              <a:ext uri="{FF2B5EF4-FFF2-40B4-BE49-F238E27FC236}">
                <a16:creationId xmlns:a16="http://schemas.microsoft.com/office/drawing/2014/main" id="{990A92CC-9EA1-65C9-7766-8296D6DE5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97583"/>
            <a:ext cx="5558606" cy="494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9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lowchart: Document 3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F5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A9D34B76-B20A-DEC6-3405-E0CBA0081D8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Total Rides by Day of Week</a:t>
            </a:r>
          </a:p>
        </p:txBody>
      </p:sp>
      <p:pic>
        <p:nvPicPr>
          <p:cNvPr id="6" name="Picture 5">
            <a:extLst>
              <a:ext uri="{FF2B5EF4-FFF2-40B4-BE49-F238E27FC236}">
                <a16:creationId xmlns:a16="http://schemas.microsoft.com/office/drawing/2014/main" id="{C5CB5CE4-1488-E727-C69A-C8567E212450}"/>
              </a:ext>
            </a:extLst>
          </p:cNvPr>
          <p:cNvPicPr>
            <a:picLocks noChangeAspect="1"/>
          </p:cNvPicPr>
          <p:nvPr/>
        </p:nvPicPr>
        <p:blipFill>
          <a:blip r:embed="rId2"/>
          <a:stretch>
            <a:fillRect/>
          </a:stretch>
        </p:blipFill>
        <p:spPr>
          <a:xfrm>
            <a:off x="4207933" y="1188490"/>
            <a:ext cx="7347537" cy="4481996"/>
          </a:xfrm>
          <a:prstGeom prst="rect">
            <a:avLst/>
          </a:prstGeom>
        </p:spPr>
      </p:pic>
    </p:spTree>
    <p:extLst>
      <p:ext uri="{BB962C8B-B14F-4D97-AF65-F5344CB8AC3E}">
        <p14:creationId xmlns:p14="http://schemas.microsoft.com/office/powerpoint/2010/main" val="130241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lowchart: Document 205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4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C786FAE-C4B0-6FA3-D671-CF71473D680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Ride Start Time Distribution</a:t>
            </a:r>
          </a:p>
        </p:txBody>
      </p:sp>
      <p:pic>
        <p:nvPicPr>
          <p:cNvPr id="2050" name="Picture 2">
            <a:extLst>
              <a:ext uri="{FF2B5EF4-FFF2-40B4-BE49-F238E27FC236}">
                <a16:creationId xmlns:a16="http://schemas.microsoft.com/office/drawing/2014/main" id="{0828DF73-F4BD-B32F-99B6-66F06ADEA3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1188490"/>
            <a:ext cx="7347537" cy="448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4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1E50B7-9B5C-3401-F104-9C8693595AEE}"/>
              </a:ext>
            </a:extLst>
          </p:cNvPr>
          <p:cNvPicPr>
            <a:picLocks noGrp="1" noChangeAspect="1"/>
          </p:cNvPicPr>
          <p:nvPr>
            <p:ph idx="1"/>
          </p:nvPr>
        </p:nvPicPr>
        <p:blipFill rotWithShape="1">
          <a:blip r:embed="rId2"/>
          <a:srcRect t="935" r="-2" b="-2"/>
          <a:stretch/>
        </p:blipFill>
        <p:spPr>
          <a:xfrm>
            <a:off x="-6588" y="10"/>
            <a:ext cx="12198588" cy="6857990"/>
          </a:xfrm>
          <a:prstGeom prst="rect">
            <a:avLst/>
          </a:prstGeom>
        </p:spPr>
      </p:pic>
    </p:spTree>
    <p:extLst>
      <p:ext uri="{BB962C8B-B14F-4D97-AF65-F5344CB8AC3E}">
        <p14:creationId xmlns:p14="http://schemas.microsoft.com/office/powerpoint/2010/main" val="1463035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Magnifying glass showing decling performance">
            <a:extLst>
              <a:ext uri="{FF2B5EF4-FFF2-40B4-BE49-F238E27FC236}">
                <a16:creationId xmlns:a16="http://schemas.microsoft.com/office/drawing/2014/main" id="{2C6DA83F-A996-50CD-36DC-9E0E7FAFA0CB}"/>
              </a:ext>
            </a:extLst>
          </p:cNvPr>
          <p:cNvPicPr>
            <a:picLocks noChangeAspect="1"/>
          </p:cNvPicPr>
          <p:nvPr/>
        </p:nvPicPr>
        <p:blipFill rotWithShape="1">
          <a:blip r:embed="rId2">
            <a:alphaModFix amt="50000"/>
          </a:blip>
          <a:srcRect t="1220" b="14510"/>
          <a:stretch/>
        </p:blipFill>
        <p:spPr>
          <a:xfrm>
            <a:off x="20" y="10"/>
            <a:ext cx="12191979" cy="6857990"/>
          </a:xfrm>
          <a:prstGeom prst="rect">
            <a:avLst/>
          </a:prstGeom>
        </p:spPr>
      </p:pic>
      <p:sp>
        <p:nvSpPr>
          <p:cNvPr id="2" name="Title 1">
            <a:extLst>
              <a:ext uri="{FF2B5EF4-FFF2-40B4-BE49-F238E27FC236}">
                <a16:creationId xmlns:a16="http://schemas.microsoft.com/office/drawing/2014/main" id="{623B9174-9CFC-DA96-83E2-B7E3229D9D7A}"/>
              </a:ext>
            </a:extLst>
          </p:cNvPr>
          <p:cNvSpPr>
            <a:spLocks noGrp="1"/>
          </p:cNvSpPr>
          <p:nvPr>
            <p:ph type="title"/>
          </p:nvPr>
        </p:nvSpPr>
        <p:spPr>
          <a:xfrm>
            <a:off x="762000" y="1137434"/>
            <a:ext cx="7848600" cy="3204429"/>
          </a:xfrm>
        </p:spPr>
        <p:txBody>
          <a:bodyPr vert="horz" lIns="91440" tIns="45720" rIns="91440" bIns="45720" rtlCol="0" anchor="t">
            <a:normAutofit/>
          </a:bodyPr>
          <a:lstStyle/>
          <a:p>
            <a:r>
              <a:rPr lang="en-US" sz="4000">
                <a:solidFill>
                  <a:srgbClr val="FFFFFF"/>
                </a:solidFill>
              </a:rPr>
              <a:t>Membership Analysis</a:t>
            </a:r>
            <a:endParaRPr lang="en-US" sz="4000" dirty="0">
              <a:solidFill>
                <a:srgbClr val="FFFFFF"/>
              </a:solidFill>
            </a:endParaRPr>
          </a:p>
        </p:txBody>
      </p:sp>
      <p:cxnSp>
        <p:nvCxnSpPr>
          <p:cNvPr id="56" name="Straight Connector 55">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2" name="Rectangle 311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3746F-0984-5891-D215-1658D2D24A4D}"/>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600" dirty="0"/>
              <a:t>Membership Ratio</a:t>
            </a:r>
          </a:p>
        </p:txBody>
      </p:sp>
      <p:sp>
        <p:nvSpPr>
          <p:cNvPr id="311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98493C8C-7D9E-57D6-910A-C78AE5B897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2" r="-3" b="874"/>
          <a:stretch/>
        </p:blipFill>
        <p:spPr bwMode="auto">
          <a:xfrm>
            <a:off x="3019719" y="2075110"/>
            <a:ext cx="7145772" cy="444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22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2" name="Rectangle 311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3746F-0984-5891-D215-1658D2D24A4D}"/>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600"/>
              <a:t>Total Rides by year and  member type</a:t>
            </a:r>
          </a:p>
        </p:txBody>
      </p:sp>
      <p:sp>
        <p:nvSpPr>
          <p:cNvPr id="311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3CE1461-0A20-1431-6B93-13CFC84D71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2466" y="1868612"/>
            <a:ext cx="5764426" cy="4856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1C34C99F-DDB6-4786-ED93-F9EA8BD3C0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33812" y="2532642"/>
            <a:ext cx="5848220" cy="365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3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1176</TotalTime>
  <Words>417</Words>
  <Application>Microsoft Office PowerPoint</Application>
  <PresentationFormat>Widescreen</PresentationFormat>
  <Paragraphs>47</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Meiryo</vt:lpstr>
      <vt:lpstr>Aptos</vt:lpstr>
      <vt:lpstr>Aptos Display</vt:lpstr>
      <vt:lpstr>Arial</vt:lpstr>
      <vt:lpstr>Calibri</vt:lpstr>
      <vt:lpstr>gg sans</vt:lpstr>
      <vt:lpstr>inherit</vt:lpstr>
      <vt:lpstr>Times New Roman</vt:lpstr>
      <vt:lpstr>Wingdings</vt:lpstr>
      <vt:lpstr>Θέμα του Office</vt:lpstr>
      <vt:lpstr>STUDENTS:  DROUZAS VASILIS MONIAKI MELINA STATHOPOULOS DIMITRIS TRADALIDIS GIANNIS                                                                                   </vt:lpstr>
      <vt:lpstr>PowerPoint Presentation</vt:lpstr>
      <vt:lpstr>Total Rides by Year</vt:lpstr>
      <vt:lpstr>Total Rides by Day of Week</vt:lpstr>
      <vt:lpstr>Ride Start Time Distribution</vt:lpstr>
      <vt:lpstr>PowerPoint Presentation</vt:lpstr>
      <vt:lpstr>Membership Analysis</vt:lpstr>
      <vt:lpstr>Membership Ratio</vt:lpstr>
      <vt:lpstr>Total Rides by year and  member type</vt:lpstr>
      <vt:lpstr>Monthly Total Rides By Year </vt:lpstr>
      <vt:lpstr>Distribution of Ride Duration by Membership Type</vt:lpstr>
      <vt:lpstr>PowerPoint Presentation</vt:lpstr>
      <vt:lpstr>Bike Type and Station Revenue</vt:lpstr>
      <vt:lpstr>Yearly total profit per membership type</vt:lpstr>
      <vt:lpstr>Total Revenue by Bike Type</vt:lpstr>
      <vt:lpstr>Total Profit over time for top Stations</vt:lpstr>
      <vt:lpstr>Most Profitable Stations over the years</vt:lpstr>
      <vt:lpstr>PowerPoint Presentation</vt:lpstr>
      <vt:lpstr>PowerPoint Presentation</vt:lpstr>
      <vt:lpstr>Tableau Interactive Plots Following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DROUZAS VASILIS MONIAKI MELINA STATHOPOULOS DIMITRIS TRADALIDIS GIANNIS                                                                                   </dc:title>
  <dc:creator>melina</dc:creator>
  <cp:lastModifiedBy>Βασίλης Δρούζας</cp:lastModifiedBy>
  <cp:revision>78</cp:revision>
  <dcterms:created xsi:type="dcterms:W3CDTF">2024-06-16T08:39:54Z</dcterms:created>
  <dcterms:modified xsi:type="dcterms:W3CDTF">2024-06-17T19:20:53Z</dcterms:modified>
</cp:coreProperties>
</file>